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3" r:id="rId6"/>
    <p:sldMasterId id="2147483840" r:id="rId7"/>
  </p:sldMasterIdLst>
  <p:notesMasterIdLst>
    <p:notesMasterId r:id="rId20"/>
  </p:notesMasterIdLst>
  <p:handoutMasterIdLst>
    <p:handoutMasterId r:id="rId21"/>
  </p:handoutMasterIdLst>
  <p:sldIdLst>
    <p:sldId id="2147471423" r:id="rId8"/>
    <p:sldId id="287" r:id="rId9"/>
    <p:sldId id="2147471429" r:id="rId10"/>
    <p:sldId id="541" r:id="rId11"/>
    <p:sldId id="2147471448" r:id="rId12"/>
    <p:sldId id="598" r:id="rId13"/>
    <p:sldId id="5986" r:id="rId14"/>
    <p:sldId id="5987" r:id="rId15"/>
    <p:sldId id="2147471485" r:id="rId16"/>
    <p:sldId id="5988" r:id="rId17"/>
    <p:sldId id="2147471447" r:id="rId18"/>
    <p:sldId id="214747144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userDrawn="1">
          <p15:clr>
            <a:srgbClr val="A4A3A4"/>
          </p15:clr>
        </p15:guide>
        <p15:guide id="6" pos="7680" userDrawn="1">
          <p15:clr>
            <a:srgbClr val="A4A3A4"/>
          </p15:clr>
        </p15:guide>
        <p15:guide id="7" orient="horz"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AC09117-7109-20A8-8681-4F9320511536}" name="Jeninga, Amy" initials="JA" userId="S::Amy.Jeninga@bakertilly.com::8d3eb4a0-70e4-4dad-b469-3b383a18782f" providerId="AD"/>
  <p188:author id="{67E08E3B-1351-0B19-9F77-69C210C74896}" name="Labita, Ellen" initials="EL" userId="S::Ellen.Labita@bakertilly.com::1541d50a-d543-420c-bccd-5258f49edd40" providerId="AD"/>
  <p188:author id="{1EEAAC5D-99D6-DE86-6E6D-F1B089949749}" name="Ludwig, Julie" initials="LJ" userId="S::julie.ludwig@bakertilly.com::9aaff736-704f-433b-8d73-0bc1c71e7d58" providerId="AD"/>
  <p188:author id="{0829E68F-D017-D04E-0508-AA64BFBE4A71}" name="Murphy, Maddie" initials="MM" userId="S::maddie.murphy@bakertilly.com::17b04ae8-fa61-45d0-a9bd-8f48179c9362" providerId="AD"/>
  <p188:author id="{DE23FF9D-13D8-81F0-DFF1-9180186C10BB}" name="Tasha Repp" initials="TR" userId="Tasha Repp" providerId="None"/>
  <p188:author id="{B14EBCA4-6EDF-3EB2-6A69-42C0A1B9CBF1}" name="Shanaberger, Amanda C." initials="AS" userId="S::Amanda.Shanaberger@bakertilly.com::e0b0c727-4fd2-409e-b7a5-eec148c4a3bd" providerId="AD"/>
  <p188:author id="{C32594A5-2FF3-547D-C983-2D9B85202EF0}" name="Shanaberger, Amanda C." initials="SA" userId="S::amanda.shanaberger@bakertilly.com::e0b0c727-4fd2-409e-b7a5-eec148c4a3bd" providerId="AD"/>
  <p188:author id="{7E0906AD-CF1E-9BAD-9F97-8D4E0625A949}" name="Rash, Laura" initials="RL" userId="S::laura.rash@bakertilly.com::7d00a706-4dab-4d7e-a58d-2a2fcfc48698" providerId="AD"/>
  <p188:author id="{81BB19D6-15DA-7794-D8BA-D317ADB8AF84}" name="Mary Sauer" initials="MS" userId="S::MaryS@mossadams.ma::c5371fb3-d954-48b9-8823-cc07797f7b43" providerId="AD"/>
  <p188:author id="{73AD7EF9-FB3A-3AF9-46EA-783362A910C6}" name="Donnelly, Joe" initials="DJ" userId="S::joe.donnelly@bakertilly.com::7ec6d9e5-5b8a-4bfc-a296-a195bad0617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F9E9"/>
    <a:srgbClr val="0E3837"/>
    <a:srgbClr val="25BAA7"/>
    <a:srgbClr val="FF5959"/>
    <a:srgbClr val="D9F5F4"/>
    <a:srgbClr val="979797"/>
    <a:srgbClr val="612638"/>
    <a:srgbClr val="45484E"/>
    <a:srgbClr val="CD6C54"/>
    <a:srgbClr val="FF6C54"/>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106" autoAdjust="0"/>
  </p:normalViewPr>
  <p:slideViewPr>
    <p:cSldViewPr snapToGrid="0">
      <p:cViewPr varScale="1">
        <p:scale>
          <a:sx n="84" d="100"/>
          <a:sy n="84" d="100"/>
        </p:scale>
        <p:origin x="1548" y="96"/>
      </p:cViewPr>
      <p:guideLst>
        <p:guide/>
        <p:guide pos="7680"/>
        <p:guide orient="horz"/>
      </p:guideLst>
    </p:cSldViewPr>
  </p:slideViewPr>
  <p:notesTextViewPr>
    <p:cViewPr>
      <p:scale>
        <a:sx n="75" d="100"/>
        <a:sy n="75"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Assets</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E53-4ED9-9803-37C2425ADD8E}"/>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E53-4ED9-9803-37C2425ADD8E}"/>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E53-4ED9-9803-37C2425ADD8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2021</c:v>
                </c:pt>
                <c:pt idx="1">
                  <c:v>2022</c:v>
                </c:pt>
                <c:pt idx="2">
                  <c:v>2023</c:v>
                </c:pt>
              </c:numCache>
            </c:numRef>
          </c:cat>
          <c:val>
            <c:numRef>
              <c:f>Sheet1!$B$2:$B$4</c:f>
              <c:numCache>
                <c:formatCode>_("$"* #,##0_);_("$"* \(#,##0\);_("$"* "-"??_);_(@_)</c:formatCode>
                <c:ptCount val="3"/>
                <c:pt idx="0">
                  <c:v>53430</c:v>
                </c:pt>
                <c:pt idx="1">
                  <c:v>46229</c:v>
                </c:pt>
                <c:pt idx="2">
                  <c:v>44437</c:v>
                </c:pt>
              </c:numCache>
            </c:numRef>
          </c:val>
          <c:extLst>
            <c:ext xmlns:c16="http://schemas.microsoft.com/office/drawing/2014/chart" uri="{C3380CC4-5D6E-409C-BE32-E72D297353CC}">
              <c16:uniqueId val="{00000000-6E53-4ED9-9803-37C2425ADD8E}"/>
            </c:ext>
          </c:extLst>
        </c:ser>
        <c:ser>
          <c:idx val="1"/>
          <c:order val="1"/>
          <c:tx>
            <c:strRef>
              <c:f>Sheet1!$C$1</c:f>
              <c:strCache>
                <c:ptCount val="1"/>
                <c:pt idx="0">
                  <c:v>Liabilities</c:v>
                </c:pt>
              </c:strCache>
            </c:strRef>
          </c:tx>
          <c:spPr>
            <a:solidFill>
              <a:schemeClr val="accent2"/>
            </a:solidFill>
            <a:ln>
              <a:noFill/>
            </a:ln>
            <a:effectLst/>
          </c:spPr>
          <c:invertIfNegative val="0"/>
          <c:dLbls>
            <c:dLbl>
              <c:idx val="1"/>
              <c:layout>
                <c:manualLayout>
                  <c:x val="-3.8527847898123875E-3"/>
                  <c:y val="-3.62963217005460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781-4B21-A4D0-E7ADA8490184}"/>
                </c:ext>
              </c:extLst>
            </c:dLbl>
            <c:dLbl>
              <c:idx val="2"/>
              <c:layout>
                <c:manualLayout>
                  <c:x val="-1.3759945081567222E-3"/>
                  <c:y val="-2.77777960046781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E53-4ED9-9803-37C2425ADD8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2021</c:v>
                </c:pt>
                <c:pt idx="1">
                  <c:v>2022</c:v>
                </c:pt>
                <c:pt idx="2">
                  <c:v>2023</c:v>
                </c:pt>
              </c:numCache>
            </c:numRef>
          </c:cat>
          <c:val>
            <c:numRef>
              <c:f>Sheet1!$C$2:$C$4</c:f>
              <c:numCache>
                <c:formatCode>_("$"* #,##0_);_("$"* \(#,##0\);_("$"* "-"??_);_(@_)</c:formatCode>
                <c:ptCount val="3"/>
                <c:pt idx="0">
                  <c:v>8730</c:v>
                </c:pt>
                <c:pt idx="1">
                  <c:v>17411</c:v>
                </c:pt>
                <c:pt idx="2">
                  <c:v>10479</c:v>
                </c:pt>
              </c:numCache>
            </c:numRef>
          </c:val>
          <c:extLst>
            <c:ext xmlns:c16="http://schemas.microsoft.com/office/drawing/2014/chart" uri="{C3380CC4-5D6E-409C-BE32-E72D297353CC}">
              <c16:uniqueId val="{00000001-6E53-4ED9-9803-37C2425ADD8E}"/>
            </c:ext>
          </c:extLst>
        </c:ser>
        <c:ser>
          <c:idx val="2"/>
          <c:order val="2"/>
          <c:tx>
            <c:strRef>
              <c:f>Sheet1!$D$1</c:f>
              <c:strCache>
                <c:ptCount val="1"/>
                <c:pt idx="0">
                  <c:v>Net Position</c:v>
                </c:pt>
              </c:strCache>
            </c:strRef>
          </c:tx>
          <c:spPr>
            <a:solidFill>
              <a:schemeClr val="accent3"/>
            </a:solidFill>
            <a:ln>
              <a:noFill/>
            </a:ln>
            <a:effectLst/>
          </c:spPr>
          <c:invertIfNegative val="0"/>
          <c:dLbls>
            <c:dLbl>
              <c:idx val="1"/>
              <c:layout>
                <c:manualLayout>
                  <c:x val="0"/>
                  <c:y val="-1.55555664430910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81-4B21-A4D0-E7ADA8490184}"/>
                </c:ext>
              </c:extLst>
            </c:dLbl>
            <c:dLbl>
              <c:idx val="2"/>
              <c:layout>
                <c:manualLayout>
                  <c:x val="-1.009050982671872E-16"/>
                  <c:y val="-1.9444457203274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E53-4ED9-9803-37C2425ADD8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2021</c:v>
                </c:pt>
                <c:pt idx="1">
                  <c:v>2022</c:v>
                </c:pt>
                <c:pt idx="2">
                  <c:v>2023</c:v>
                </c:pt>
              </c:numCache>
            </c:numRef>
          </c:cat>
          <c:val>
            <c:numRef>
              <c:f>Sheet1!$D$2:$D$4</c:f>
              <c:numCache>
                <c:formatCode>_("$"* #,##0_);_("$"* \(#,##0\);_("$"* "-"??_);_(@_)</c:formatCode>
                <c:ptCount val="3"/>
                <c:pt idx="0">
                  <c:v>44700</c:v>
                </c:pt>
                <c:pt idx="1">
                  <c:v>28818</c:v>
                </c:pt>
                <c:pt idx="2">
                  <c:v>33958</c:v>
                </c:pt>
              </c:numCache>
            </c:numRef>
          </c:val>
          <c:extLst>
            <c:ext xmlns:c16="http://schemas.microsoft.com/office/drawing/2014/chart" uri="{C3380CC4-5D6E-409C-BE32-E72D297353CC}">
              <c16:uniqueId val="{00000002-6E53-4ED9-9803-37C2425ADD8E}"/>
            </c:ext>
          </c:extLst>
        </c:ser>
        <c:dLbls>
          <c:showLegendKey val="0"/>
          <c:showVal val="0"/>
          <c:showCatName val="0"/>
          <c:showSerName val="0"/>
          <c:showPercent val="0"/>
          <c:showBubbleSize val="0"/>
        </c:dLbls>
        <c:gapWidth val="219"/>
        <c:overlap val="-27"/>
        <c:axId val="149363039"/>
        <c:axId val="149364479"/>
      </c:barChart>
      <c:catAx>
        <c:axId val="149363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9364479"/>
        <c:crosses val="autoZero"/>
        <c:auto val="1"/>
        <c:lblAlgn val="ctr"/>
        <c:lblOffset val="100"/>
        <c:noMultiLvlLbl val="0"/>
      </c:catAx>
      <c:valAx>
        <c:axId val="149364479"/>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93630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Revenues</c:v>
                </c:pt>
              </c:strCache>
            </c:strRef>
          </c:tx>
          <c:spPr>
            <a:solidFill>
              <a:schemeClr val="accent1"/>
            </a:solidFill>
            <a:ln>
              <a:noFill/>
            </a:ln>
            <a:effectLst/>
          </c:spPr>
          <c:invertIfNegative val="0"/>
          <c:dLbls>
            <c:dLbl>
              <c:idx val="2"/>
              <c:layout>
                <c:manualLayout>
                  <c:x val="-5.5039780326268887E-3"/>
                  <c:y val="2.77777960046780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5E6-483D-9E90-2CA5804BA95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2021</c:v>
                </c:pt>
                <c:pt idx="1">
                  <c:v>2022</c:v>
                </c:pt>
                <c:pt idx="2">
                  <c:v>2023</c:v>
                </c:pt>
              </c:numCache>
            </c:numRef>
          </c:cat>
          <c:val>
            <c:numRef>
              <c:f>Sheet1!$B$2:$B$4</c:f>
              <c:numCache>
                <c:formatCode>_("$"* #,##0_);_("$"* \(#,##0\);_("$"* "-"??_);_(@_)</c:formatCode>
                <c:ptCount val="3"/>
                <c:pt idx="0">
                  <c:v>29791</c:v>
                </c:pt>
                <c:pt idx="1">
                  <c:v>3148</c:v>
                </c:pt>
                <c:pt idx="2">
                  <c:v>21277</c:v>
                </c:pt>
              </c:numCache>
            </c:numRef>
          </c:val>
          <c:extLst>
            <c:ext xmlns:c16="http://schemas.microsoft.com/office/drawing/2014/chart" uri="{C3380CC4-5D6E-409C-BE32-E72D297353CC}">
              <c16:uniqueId val="{00000000-6E53-4ED9-9803-37C2425ADD8E}"/>
            </c:ext>
          </c:extLst>
        </c:ser>
        <c:ser>
          <c:idx val="1"/>
          <c:order val="1"/>
          <c:tx>
            <c:strRef>
              <c:f>Sheet1!$C$1</c:f>
              <c:strCache>
                <c:ptCount val="1"/>
                <c:pt idx="0">
                  <c:v>Expenses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2021</c:v>
                </c:pt>
                <c:pt idx="1">
                  <c:v>2022</c:v>
                </c:pt>
                <c:pt idx="2">
                  <c:v>2023</c:v>
                </c:pt>
              </c:numCache>
            </c:numRef>
          </c:cat>
          <c:val>
            <c:numRef>
              <c:f>Sheet1!$C$2:$C$4</c:f>
              <c:numCache>
                <c:formatCode>_("$"* #,##0_);_("$"* \(#,##0\);_("$"* "-"??_);_(@_)</c:formatCode>
                <c:ptCount val="3"/>
                <c:pt idx="0">
                  <c:v>11188</c:v>
                </c:pt>
                <c:pt idx="1">
                  <c:v>12896</c:v>
                </c:pt>
                <c:pt idx="2">
                  <c:v>16184</c:v>
                </c:pt>
              </c:numCache>
            </c:numRef>
          </c:val>
          <c:extLst>
            <c:ext xmlns:c16="http://schemas.microsoft.com/office/drawing/2014/chart" uri="{C3380CC4-5D6E-409C-BE32-E72D297353CC}">
              <c16:uniqueId val="{00000001-6E53-4ED9-9803-37C2425ADD8E}"/>
            </c:ext>
          </c:extLst>
        </c:ser>
        <c:ser>
          <c:idx val="2"/>
          <c:order val="2"/>
          <c:tx>
            <c:strRef>
              <c:f>Sheet1!$D$1</c:f>
              <c:strCache>
                <c:ptCount val="1"/>
                <c:pt idx="0">
                  <c:v>Transfers</c:v>
                </c:pt>
              </c:strCache>
            </c:strRef>
          </c:tx>
          <c:spPr>
            <a:solidFill>
              <a:schemeClr val="accent3"/>
            </a:solidFill>
            <a:ln>
              <a:noFill/>
            </a:ln>
            <a:effectLst/>
          </c:spPr>
          <c:invertIfNegative val="0"/>
          <c:dLbls>
            <c:dLbl>
              <c:idx val="2"/>
              <c:layout>
                <c:manualLayout>
                  <c:x val="-1.2383950573410398E-2"/>
                  <c:y val="1.0185074209535554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5E6-483D-9E90-2CA5804BA95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2021</c:v>
                </c:pt>
                <c:pt idx="1">
                  <c:v>2022</c:v>
                </c:pt>
                <c:pt idx="2">
                  <c:v>2023</c:v>
                </c:pt>
              </c:numCache>
            </c:numRef>
          </c:cat>
          <c:val>
            <c:numRef>
              <c:f>Sheet1!$D$2:$D$4</c:f>
              <c:numCache>
                <c:formatCode>_("$"* #,##0_);_("$"* \(#,##0\);_("$"* "-"??_);_(@_)</c:formatCode>
                <c:ptCount val="3"/>
                <c:pt idx="0">
                  <c:v>6715</c:v>
                </c:pt>
                <c:pt idx="1">
                  <c:v>-6134</c:v>
                </c:pt>
                <c:pt idx="2">
                  <c:v>46</c:v>
                </c:pt>
              </c:numCache>
            </c:numRef>
          </c:val>
          <c:extLst>
            <c:ext xmlns:c16="http://schemas.microsoft.com/office/drawing/2014/chart" uri="{C3380CC4-5D6E-409C-BE32-E72D297353CC}">
              <c16:uniqueId val="{00000002-6E53-4ED9-9803-37C2425ADD8E}"/>
            </c:ext>
          </c:extLst>
        </c:ser>
        <c:ser>
          <c:idx val="3"/>
          <c:order val="3"/>
          <c:tx>
            <c:strRef>
              <c:f>Sheet1!$E$1</c:f>
              <c:strCache>
                <c:ptCount val="1"/>
                <c:pt idx="0">
                  <c:v>Net Income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2021</c:v>
                </c:pt>
                <c:pt idx="1">
                  <c:v>2022</c:v>
                </c:pt>
                <c:pt idx="2">
                  <c:v>2023</c:v>
                </c:pt>
              </c:numCache>
            </c:numRef>
          </c:cat>
          <c:val>
            <c:numRef>
              <c:f>Sheet1!$E$2:$E$4</c:f>
              <c:numCache>
                <c:formatCode>_("$"* #,##0_);_("$"* \(#,##0\);_("$"* "-"??_);_(@_)</c:formatCode>
                <c:ptCount val="3"/>
                <c:pt idx="0">
                  <c:v>25318</c:v>
                </c:pt>
                <c:pt idx="1">
                  <c:v>-15882</c:v>
                </c:pt>
                <c:pt idx="2">
                  <c:v>5139</c:v>
                </c:pt>
              </c:numCache>
            </c:numRef>
          </c:val>
          <c:extLst>
            <c:ext xmlns:c16="http://schemas.microsoft.com/office/drawing/2014/chart" uri="{C3380CC4-5D6E-409C-BE32-E72D297353CC}">
              <c16:uniqueId val="{00000000-25E6-483D-9E90-2CA5804BA95E}"/>
            </c:ext>
          </c:extLst>
        </c:ser>
        <c:dLbls>
          <c:showLegendKey val="0"/>
          <c:showVal val="0"/>
          <c:showCatName val="0"/>
          <c:showSerName val="0"/>
          <c:showPercent val="0"/>
          <c:showBubbleSize val="0"/>
        </c:dLbls>
        <c:gapWidth val="219"/>
        <c:overlap val="-27"/>
        <c:axId val="149363039"/>
        <c:axId val="149364479"/>
      </c:barChart>
      <c:catAx>
        <c:axId val="149363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9364479"/>
        <c:crosses val="autoZero"/>
        <c:auto val="1"/>
        <c:lblAlgn val="ctr"/>
        <c:lblOffset val="100"/>
        <c:noMultiLvlLbl val="0"/>
      </c:catAx>
      <c:valAx>
        <c:axId val="149364479"/>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93630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Operating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2021</c:v>
                </c:pt>
                <c:pt idx="1">
                  <c:v>2022</c:v>
                </c:pt>
                <c:pt idx="2">
                  <c:v>2023</c:v>
                </c:pt>
              </c:numCache>
            </c:numRef>
          </c:cat>
          <c:val>
            <c:numRef>
              <c:f>Sheet1!$B$2:$B$4</c:f>
              <c:numCache>
                <c:formatCode>_("$"* #,##0_);_("$"* \(#,##0\);_("$"* "-"??_);_(@_)</c:formatCode>
                <c:ptCount val="3"/>
                <c:pt idx="0">
                  <c:v>-260</c:v>
                </c:pt>
                <c:pt idx="1">
                  <c:v>511</c:v>
                </c:pt>
                <c:pt idx="2">
                  <c:v>2403</c:v>
                </c:pt>
              </c:numCache>
            </c:numRef>
          </c:val>
          <c:extLst>
            <c:ext xmlns:c16="http://schemas.microsoft.com/office/drawing/2014/chart" uri="{C3380CC4-5D6E-409C-BE32-E72D297353CC}">
              <c16:uniqueId val="{00000000-6E53-4ED9-9803-37C2425ADD8E}"/>
            </c:ext>
          </c:extLst>
        </c:ser>
        <c:ser>
          <c:idx val="1"/>
          <c:order val="1"/>
          <c:tx>
            <c:strRef>
              <c:f>Sheet1!$C$1</c:f>
              <c:strCache>
                <c:ptCount val="1"/>
                <c:pt idx="0">
                  <c:v>Noncapital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2021</c:v>
                </c:pt>
                <c:pt idx="1">
                  <c:v>2022</c:v>
                </c:pt>
                <c:pt idx="2">
                  <c:v>2023</c:v>
                </c:pt>
              </c:numCache>
            </c:numRef>
          </c:cat>
          <c:val>
            <c:numRef>
              <c:f>Sheet1!$C$2:$C$4</c:f>
              <c:numCache>
                <c:formatCode>_("$"* #,##0_);_("$"* \(#,##0\);_("$"* "-"??_);_(@_)</c:formatCode>
                <c:ptCount val="3"/>
                <c:pt idx="0">
                  <c:v>110</c:v>
                </c:pt>
                <c:pt idx="1">
                  <c:v>1636</c:v>
                </c:pt>
                <c:pt idx="2">
                  <c:v>1310</c:v>
                </c:pt>
              </c:numCache>
            </c:numRef>
          </c:val>
          <c:extLst>
            <c:ext xmlns:c16="http://schemas.microsoft.com/office/drawing/2014/chart" uri="{C3380CC4-5D6E-409C-BE32-E72D297353CC}">
              <c16:uniqueId val="{00000001-6E53-4ED9-9803-37C2425ADD8E}"/>
            </c:ext>
          </c:extLst>
        </c:ser>
        <c:ser>
          <c:idx val="2"/>
          <c:order val="2"/>
          <c:tx>
            <c:strRef>
              <c:f>Sheet1!$D$1</c:f>
              <c:strCache>
                <c:ptCount val="1"/>
                <c:pt idx="0">
                  <c:v>Capital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2021</c:v>
                </c:pt>
                <c:pt idx="1">
                  <c:v>2022</c:v>
                </c:pt>
                <c:pt idx="2">
                  <c:v>2023</c:v>
                </c:pt>
              </c:numCache>
            </c:numRef>
          </c:cat>
          <c:val>
            <c:numRef>
              <c:f>Sheet1!$D$2:$D$4</c:f>
              <c:numCache>
                <c:formatCode>_("$"* #,##0_);_("$"* \(#,##0\);_("$"* "-"??_);_(@_)</c:formatCode>
                <c:ptCount val="3"/>
                <c:pt idx="0">
                  <c:v>257</c:v>
                </c:pt>
                <c:pt idx="1">
                  <c:v>-2335</c:v>
                </c:pt>
                <c:pt idx="2">
                  <c:v>-2657</c:v>
                </c:pt>
              </c:numCache>
            </c:numRef>
          </c:val>
          <c:extLst>
            <c:ext xmlns:c16="http://schemas.microsoft.com/office/drawing/2014/chart" uri="{C3380CC4-5D6E-409C-BE32-E72D297353CC}">
              <c16:uniqueId val="{00000002-6E53-4ED9-9803-37C2425ADD8E}"/>
            </c:ext>
          </c:extLst>
        </c:ser>
        <c:ser>
          <c:idx val="3"/>
          <c:order val="3"/>
          <c:tx>
            <c:strRef>
              <c:f>Sheet1!$E$1</c:f>
              <c:strCache>
                <c:ptCount val="1"/>
                <c:pt idx="0">
                  <c:v>Investing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2021</c:v>
                </c:pt>
                <c:pt idx="1">
                  <c:v>2022</c:v>
                </c:pt>
                <c:pt idx="2">
                  <c:v>2023</c:v>
                </c:pt>
              </c:numCache>
            </c:numRef>
          </c:cat>
          <c:val>
            <c:numRef>
              <c:f>Sheet1!$E$2:$E$4</c:f>
              <c:numCache>
                <c:formatCode>_("$"* #,##0_);_("$"* \(#,##0\);_("$"* "-"??_);_(@_)</c:formatCode>
                <c:ptCount val="3"/>
                <c:pt idx="0">
                  <c:v>9</c:v>
                </c:pt>
                <c:pt idx="1">
                  <c:v>5</c:v>
                </c:pt>
                <c:pt idx="2">
                  <c:v>-373</c:v>
                </c:pt>
              </c:numCache>
            </c:numRef>
          </c:val>
          <c:extLst>
            <c:ext xmlns:c16="http://schemas.microsoft.com/office/drawing/2014/chart" uri="{C3380CC4-5D6E-409C-BE32-E72D297353CC}">
              <c16:uniqueId val="{00000001-2816-4E59-BA6C-54525D5E0E7A}"/>
            </c:ext>
          </c:extLst>
        </c:ser>
        <c:dLbls>
          <c:showLegendKey val="0"/>
          <c:showVal val="0"/>
          <c:showCatName val="0"/>
          <c:showSerName val="0"/>
          <c:showPercent val="0"/>
          <c:showBubbleSize val="0"/>
        </c:dLbls>
        <c:gapWidth val="219"/>
        <c:overlap val="-27"/>
        <c:axId val="149363039"/>
        <c:axId val="149364479"/>
      </c:barChart>
      <c:catAx>
        <c:axId val="149363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9364479"/>
        <c:crosses val="autoZero"/>
        <c:auto val="1"/>
        <c:lblAlgn val="ctr"/>
        <c:lblOffset val="100"/>
        <c:noMultiLvlLbl val="0"/>
      </c:catAx>
      <c:valAx>
        <c:axId val="149364479"/>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93630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58339C-D037-4DAF-9262-2577D9843B01}" type="datetimeFigureOut">
              <a:rPr lang="en-US" smtClean="0"/>
              <a:t>10/13/2025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7C1208-6AA4-40A4-A083-3DF542E963C5}" type="slidenum">
              <a:rPr lang="en-US" smtClean="0"/>
              <a:t>‹#›</a:t>
            </a:fld>
            <a:endParaRPr lang="en-US" dirty="0"/>
          </a:p>
        </p:txBody>
      </p:sp>
    </p:spTree>
    <p:extLst>
      <p:ext uri="{BB962C8B-B14F-4D97-AF65-F5344CB8AC3E}">
        <p14:creationId xmlns:p14="http://schemas.microsoft.com/office/powerpoint/2010/main" val="3552218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75B092-E384-4A75-AD07-4A55D9181AB9}" type="datetimeFigureOut">
              <a:rPr lang="en-US" smtClean="0"/>
              <a:t>10/13/2025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704033-38F8-491D-9D8F-F35C487CC4CE}" type="slidenum">
              <a:rPr lang="en-US" smtClean="0"/>
              <a:t>‹#›</a:t>
            </a:fld>
            <a:endParaRPr lang="en-US" dirty="0"/>
          </a:p>
        </p:txBody>
      </p:sp>
    </p:spTree>
    <p:extLst>
      <p:ext uri="{BB962C8B-B14F-4D97-AF65-F5344CB8AC3E}">
        <p14:creationId xmlns:p14="http://schemas.microsoft.com/office/powerpoint/2010/main" val="3447707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704033-38F8-491D-9D8F-F35C487CC4CE}" type="slidenum">
              <a:rPr lang="en-US" smtClean="0"/>
              <a:t>1</a:t>
            </a:fld>
            <a:endParaRPr lang="en-US" dirty="0"/>
          </a:p>
        </p:txBody>
      </p:sp>
    </p:spTree>
    <p:extLst>
      <p:ext uri="{BB962C8B-B14F-4D97-AF65-F5344CB8AC3E}">
        <p14:creationId xmlns:p14="http://schemas.microsoft.com/office/powerpoint/2010/main" val="1659823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57704033-38F8-491D-9D8F-F35C487CC4CE}" type="slidenum">
              <a:rPr lang="en-US" smtClean="0"/>
              <a:t>3</a:t>
            </a:fld>
            <a:endParaRPr lang="en-US" dirty="0"/>
          </a:p>
        </p:txBody>
      </p:sp>
    </p:spTree>
    <p:extLst>
      <p:ext uri="{BB962C8B-B14F-4D97-AF65-F5344CB8AC3E}">
        <p14:creationId xmlns:p14="http://schemas.microsoft.com/office/powerpoint/2010/main" val="3881162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793871">
              <a:defRPr/>
            </a:pPr>
            <a:fld id="{6C4A30A5-A51C-4509-B8D4-E11AD1E72DF0}" type="slidenum">
              <a:rPr lang="en-US">
                <a:solidFill>
                  <a:prstClr val="black"/>
                </a:solidFill>
                <a:latin typeface="Calibri" panose="020F0502020204030204"/>
              </a:rPr>
              <a:pPr defTabSz="793871">
                <a:def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970371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46C321-B0EB-4FD2-BF7E-40D8C5535A6D}" type="slidenum">
              <a:rPr lang="en-US" smtClean="0"/>
              <a:t>6</a:t>
            </a:fld>
            <a:endParaRPr lang="en-US" dirty="0"/>
          </a:p>
        </p:txBody>
      </p:sp>
    </p:spTree>
    <p:extLst>
      <p:ext uri="{BB962C8B-B14F-4D97-AF65-F5344CB8AC3E}">
        <p14:creationId xmlns:p14="http://schemas.microsoft.com/office/powerpoint/2010/main" val="300543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46C321-B0EB-4FD2-BF7E-40D8C5535A6D}" type="slidenum">
              <a:rPr lang="en-US" smtClean="0"/>
              <a:t>7</a:t>
            </a:fld>
            <a:endParaRPr lang="en-US" dirty="0"/>
          </a:p>
        </p:txBody>
      </p:sp>
    </p:spTree>
    <p:extLst>
      <p:ext uri="{BB962C8B-B14F-4D97-AF65-F5344CB8AC3E}">
        <p14:creationId xmlns:p14="http://schemas.microsoft.com/office/powerpoint/2010/main" val="3249492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46C321-B0EB-4FD2-BF7E-40D8C5535A6D}" type="slidenum">
              <a:rPr lang="en-US" smtClean="0"/>
              <a:t>8</a:t>
            </a:fld>
            <a:endParaRPr lang="en-US" dirty="0"/>
          </a:p>
        </p:txBody>
      </p:sp>
    </p:spTree>
    <p:extLst>
      <p:ext uri="{BB962C8B-B14F-4D97-AF65-F5344CB8AC3E}">
        <p14:creationId xmlns:p14="http://schemas.microsoft.com/office/powerpoint/2010/main" val="2076800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57704033-38F8-491D-9D8F-F35C487CC4CE}" type="slidenum">
              <a:rPr lang="en-US" smtClean="0"/>
              <a:t>9</a:t>
            </a:fld>
            <a:endParaRPr lang="en-US" dirty="0"/>
          </a:p>
        </p:txBody>
      </p:sp>
    </p:spTree>
    <p:extLst>
      <p:ext uri="{BB962C8B-B14F-4D97-AF65-F5344CB8AC3E}">
        <p14:creationId xmlns:p14="http://schemas.microsoft.com/office/powerpoint/2010/main" val="912949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4A30A5-A51C-4509-B8D4-E11AD1E72DF0}" type="slidenum">
              <a:rPr lang="en-US" smtClean="0"/>
              <a:t>10</a:t>
            </a:fld>
            <a:endParaRPr lang="en-US" dirty="0"/>
          </a:p>
        </p:txBody>
      </p:sp>
    </p:spTree>
    <p:extLst>
      <p:ext uri="{BB962C8B-B14F-4D97-AF65-F5344CB8AC3E}">
        <p14:creationId xmlns:p14="http://schemas.microsoft.com/office/powerpoint/2010/main" val="19416458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5.em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5.em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15.em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15.emf"/></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8.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1.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2.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4.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5.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6.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7.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8.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9.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52.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0" name="Rectangle 9"/>
          <p:cNvSpPr/>
          <p:nvPr userDrawn="1"/>
        </p:nvSpPr>
        <p:spPr>
          <a:xfrm>
            <a:off x="7617489" y="0"/>
            <a:ext cx="45745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3C539209-AB5D-ADF8-2336-EE818E2C5879}"/>
              </a:ext>
            </a:extLst>
          </p:cNvPr>
          <p:cNvSpPr>
            <a:spLocks noGrp="1"/>
          </p:cNvSpPr>
          <p:nvPr>
            <p:ph type="ctrTitle" hasCustomPrompt="1"/>
          </p:nvPr>
        </p:nvSpPr>
        <p:spPr>
          <a:xfrm>
            <a:off x="457200" y="3606814"/>
            <a:ext cx="6703089" cy="830997"/>
          </a:xfrm>
        </p:spPr>
        <p:txBody>
          <a:bodyPr wrap="square" lIns="0" tIns="0" rIns="0" bIns="0" anchor="b">
            <a:spAutoFit/>
          </a:bodyPr>
          <a:lstStyle>
            <a:lvl1pPr algn="l">
              <a:defRPr sz="6000" spc="-100" baseline="0">
                <a:solidFill>
                  <a:schemeClr val="tx1"/>
                </a:solidFill>
                <a:latin typeface="Arial Black" panose="020B0A04020102020204" pitchFamily="34" charset="0"/>
              </a:defRPr>
            </a:lvl1pPr>
          </a:lstStyle>
          <a:p>
            <a:r>
              <a:rPr lang="en-US"/>
              <a:t>title slide</a:t>
            </a:r>
          </a:p>
        </p:txBody>
      </p:sp>
      <p:sp>
        <p:nvSpPr>
          <p:cNvPr id="5" name="Subtitle 2">
            <a:extLst>
              <a:ext uri="{FF2B5EF4-FFF2-40B4-BE49-F238E27FC236}">
                <a16:creationId xmlns:a16="http://schemas.microsoft.com/office/drawing/2014/main" id="{A93CEA64-6AF7-8C06-5040-7EEB1ED7083C}"/>
              </a:ext>
            </a:extLst>
          </p:cNvPr>
          <p:cNvSpPr>
            <a:spLocks noGrp="1"/>
          </p:cNvSpPr>
          <p:nvPr>
            <p:ph type="subTitle" idx="1" hasCustomPrompt="1"/>
          </p:nvPr>
        </p:nvSpPr>
        <p:spPr>
          <a:xfrm>
            <a:off x="457200" y="4529885"/>
            <a:ext cx="6703089" cy="332399"/>
          </a:xfrm>
        </p:spPr>
        <p:txBody>
          <a:bodyPr wrap="square" lIns="0" tIns="0" rIns="0" bIns="0">
            <a:spAutoFit/>
          </a:bodyPr>
          <a:lstStyle>
            <a:lvl1pPr marL="0" indent="0" algn="l">
              <a:buNone/>
              <a:defRPr sz="2400" b="0" i="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text</a:t>
            </a:r>
          </a:p>
        </p:txBody>
      </p:sp>
      <p:pic>
        <p:nvPicPr>
          <p:cNvPr id="6" name="Picture 5">
            <a:extLst>
              <a:ext uri="{FF2B5EF4-FFF2-40B4-BE49-F238E27FC236}">
                <a16:creationId xmlns:a16="http://schemas.microsoft.com/office/drawing/2014/main" id="{4E3B0C8A-D24A-0450-3665-C74DE2AF0A8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57200" y="453025"/>
            <a:ext cx="2072198" cy="545199"/>
          </a:xfrm>
          <a:prstGeom prst="rect">
            <a:avLst/>
          </a:prstGeom>
        </p:spPr>
      </p:pic>
      <p:sp>
        <p:nvSpPr>
          <p:cNvPr id="7" name="Rectangle 6">
            <a:extLst>
              <a:ext uri="{FF2B5EF4-FFF2-40B4-BE49-F238E27FC236}">
                <a16:creationId xmlns:a16="http://schemas.microsoft.com/office/drawing/2014/main" id="{965C903F-1664-69E1-D38B-45754E425792}"/>
              </a:ext>
            </a:extLst>
          </p:cNvPr>
          <p:cNvSpPr/>
          <p:nvPr userDrawn="1"/>
        </p:nvSpPr>
        <p:spPr>
          <a:xfrm>
            <a:off x="457199" y="6154579"/>
            <a:ext cx="6703089" cy="250396"/>
          </a:xfrm>
          <a:prstGeom prst="rect">
            <a:avLst/>
          </a:prstGeom>
        </p:spPr>
        <p:txBody>
          <a:bodyPr wrap="square" lIns="0" tIns="0" rIns="0" bIns="0">
            <a:spAutoFit/>
          </a:bodyPr>
          <a:lstStyle/>
          <a:p>
            <a:r>
              <a:rPr lang="en-US" sz="800" dirty="0">
                <a:solidFill>
                  <a:schemeClr val="tx1"/>
                </a:solidFill>
                <a:latin typeface="Arial" panose="020B0604020202020204" pitchFamily="34" charset="0"/>
                <a:cs typeface="Arial" panose="020B0604020202020204" pitchFamily="34" charset="0"/>
              </a:rPr>
              <a:t>Baker Tilly US, LLP, trading as Baker Tilly, is a member of the global network of Baker Tilly International Ltd., the members of which are separate and independent legal entities. © 2022 Baker Tilly US, LLP.</a:t>
            </a:r>
          </a:p>
        </p:txBody>
      </p:sp>
      <p:pic>
        <p:nvPicPr>
          <p:cNvPr id="13" name="Picture 12">
            <a:extLst>
              <a:ext uri="{FF2B5EF4-FFF2-40B4-BE49-F238E27FC236}">
                <a16:creationId xmlns:a16="http://schemas.microsoft.com/office/drawing/2014/main" id="{6A22F544-8400-08A1-DDD0-FD3CB3E476BE}"/>
              </a:ext>
            </a:extLst>
          </p:cNvPr>
          <p:cNvPicPr>
            <a:picLocks noChangeAspect="1"/>
          </p:cNvPicPr>
          <p:nvPr userDrawn="1"/>
        </p:nvPicPr>
        <p:blipFill>
          <a:blip r:embed="rId3" cstate="email">
            <a:grayscl/>
            <a:alphaModFix amt="15000"/>
            <a:extLst>
              <a:ext uri="{28A0092B-C50C-407E-A947-70E740481C1C}">
                <a14:useLocalDpi xmlns:a14="http://schemas.microsoft.com/office/drawing/2010/main" val="0"/>
              </a:ext>
            </a:extLst>
          </a:blip>
          <a:srcRect/>
          <a:stretch/>
        </p:blipFill>
        <p:spPr>
          <a:xfrm rot="16200000">
            <a:off x="6474488" y="1145815"/>
            <a:ext cx="6858001" cy="4572000"/>
          </a:xfrm>
          <a:prstGeom prst="rect">
            <a:avLst/>
          </a:prstGeom>
        </p:spPr>
      </p:pic>
    </p:spTree>
    <p:extLst>
      <p:ext uri="{BB962C8B-B14F-4D97-AF65-F5344CB8AC3E}">
        <p14:creationId xmlns:p14="http://schemas.microsoft.com/office/powerpoint/2010/main" val="1080655176"/>
      </p:ext>
    </p:extLst>
  </p:cSld>
  <p:clrMapOvr>
    <a:masterClrMapping/>
  </p:clrMapOvr>
  <p:extLst>
    <p:ext uri="{DCECCB84-F9BA-43D5-87BE-67443E8EF086}">
      <p15:sldGuideLst xmlns:p15="http://schemas.microsoft.com/office/powerpoint/2012/main">
        <p15:guide id="1" pos="3840">
          <p15:clr>
            <a:srgbClr val="FBAE40"/>
          </p15:clr>
        </p15:guide>
        <p15:guide id="2" pos="5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6">
    <p:spTree>
      <p:nvGrpSpPr>
        <p:cNvPr id="1" name=""/>
        <p:cNvGrpSpPr/>
        <p:nvPr/>
      </p:nvGrpSpPr>
      <p:grpSpPr>
        <a:xfrm>
          <a:off x="0" y="0"/>
          <a:ext cx="0" cy="0"/>
          <a:chOff x="0" y="0"/>
          <a:chExt cx="0" cy="0"/>
        </a:xfrm>
      </p:grpSpPr>
      <p:sp>
        <p:nvSpPr>
          <p:cNvPr id="5" name="Rectangle 4"/>
          <p:cNvSpPr/>
          <p:nvPr userDrawn="1"/>
        </p:nvSpPr>
        <p:spPr>
          <a:xfrm>
            <a:off x="0" y="0"/>
            <a:ext cx="12191999"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rotWithShape="1">
          <a:blip r:embed="rId2" cstate="email">
            <a:alphaModFix amt="15000"/>
            <a:extLst>
              <a:ext uri="{28A0092B-C50C-407E-A947-70E740481C1C}">
                <a14:useLocalDpi xmlns:a14="http://schemas.microsoft.com/office/drawing/2010/main" val="0"/>
              </a:ext>
            </a:extLst>
          </a:blip>
          <a:srcRect r="11127" b="18"/>
          <a:stretch/>
        </p:blipFill>
        <p:spPr>
          <a:xfrm>
            <a:off x="-1" y="1"/>
            <a:ext cx="12192000" cy="6857999"/>
          </a:xfrm>
          <a:prstGeom prst="rect">
            <a:avLst/>
          </a:prstGeom>
        </p:spPr>
      </p:pic>
      <p:sp>
        <p:nvSpPr>
          <p:cNvPr id="12" name="Title 1"/>
          <p:cNvSpPr>
            <a:spLocks noGrp="1"/>
          </p:cNvSpPr>
          <p:nvPr>
            <p:ph type="ctrTitle" hasCustomPrompt="1"/>
          </p:nvPr>
        </p:nvSpPr>
        <p:spPr>
          <a:xfrm>
            <a:off x="682293" y="2775818"/>
            <a:ext cx="5413707" cy="1661993"/>
          </a:xfrm>
        </p:spPr>
        <p:txBody>
          <a:bodyPr wrap="square" lIns="0" anchor="b">
            <a:spAutoFit/>
          </a:bodyPr>
          <a:lstStyle>
            <a:lvl1pPr algn="l">
              <a:defRPr sz="6000" spc="-100" baseline="0">
                <a:solidFill>
                  <a:schemeClr val="bg1"/>
                </a:solidFill>
                <a:latin typeface="Arial Black" panose="020B0A04020102020204" pitchFamily="34" charset="0"/>
              </a:defRPr>
            </a:lvl1pPr>
          </a:lstStyle>
          <a:p>
            <a:r>
              <a:rPr lang="en-US"/>
              <a:t>section divider</a:t>
            </a:r>
          </a:p>
        </p:txBody>
      </p:sp>
    </p:spTree>
    <p:extLst>
      <p:ext uri="{BB962C8B-B14F-4D97-AF65-F5344CB8AC3E}">
        <p14:creationId xmlns:p14="http://schemas.microsoft.com/office/powerpoint/2010/main" val="2211759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05E02-024A-DD2A-A15C-E41C2FCC7284}"/>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10" name="Text Placeholder 9">
            <a:extLst>
              <a:ext uri="{FF2B5EF4-FFF2-40B4-BE49-F238E27FC236}">
                <a16:creationId xmlns:a16="http://schemas.microsoft.com/office/drawing/2014/main" id="{740D6131-90C3-2B49-3354-1D9CA7C4C4BC}"/>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9" name="Content Placeholder 8">
            <a:extLst>
              <a:ext uri="{FF2B5EF4-FFF2-40B4-BE49-F238E27FC236}">
                <a16:creationId xmlns:a16="http://schemas.microsoft.com/office/drawing/2014/main" id="{7E239899-3EA2-19D1-9BF5-9E6839EF7694}"/>
              </a:ext>
            </a:extLst>
          </p:cNvPr>
          <p:cNvSpPr>
            <a:spLocks noGrp="1"/>
          </p:cNvSpPr>
          <p:nvPr>
            <p:ph sz="quarter" idx="14" hasCustomPrompt="1"/>
          </p:nvPr>
        </p:nvSpPr>
        <p:spPr>
          <a:xfrm>
            <a:off x="456360" y="1683959"/>
            <a:ext cx="11277495" cy="4579838"/>
          </a:xfrm>
        </p:spPr>
        <p:txBody>
          <a:bodyPr/>
          <a:lstStyle>
            <a:lvl1pPr>
              <a:defRPr sz="2400"/>
            </a:lvl1pPr>
            <a:lvl2pPr>
              <a:defRPr sz="2000"/>
            </a:lvl2pPr>
            <a:lvl3pPr>
              <a:defRPr sz="1800"/>
            </a:lvl3pPr>
            <a:lvl4pPr>
              <a:defRPr sz="1600"/>
            </a:lvl4pPr>
            <a:lvl5pPr>
              <a:defRPr sz="14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15" name="Image" descr="Image">
            <a:extLst>
              <a:ext uri="{FF2B5EF4-FFF2-40B4-BE49-F238E27FC236}">
                <a16:creationId xmlns:a16="http://schemas.microsoft.com/office/drawing/2014/main" id="{BFC5FC5C-A74D-AE7D-5395-E483BB2EB8AE}"/>
              </a:ext>
            </a:extLst>
          </p:cNvPr>
          <p:cNvPicPr>
            <a:picLocks noChangeAspect="1"/>
          </p:cNvPicPr>
          <p:nvPr userDrawn="1"/>
        </p:nvPicPr>
        <p:blipFill>
          <a:blip r:embed="rId2">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7" name="Slide Number Placeholder 4">
            <a:extLst>
              <a:ext uri="{FF2B5EF4-FFF2-40B4-BE49-F238E27FC236}">
                <a16:creationId xmlns:a16="http://schemas.microsoft.com/office/drawing/2014/main" id="{72E5176B-251F-69E4-0514-226936442782}"/>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52339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05E02-024A-DD2A-A15C-E41C2FCC7284}"/>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10" name="Text Placeholder 9">
            <a:extLst>
              <a:ext uri="{FF2B5EF4-FFF2-40B4-BE49-F238E27FC236}">
                <a16:creationId xmlns:a16="http://schemas.microsoft.com/office/drawing/2014/main" id="{740D6131-90C3-2B49-3354-1D9CA7C4C4BC}"/>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9" name="Content Placeholder 8">
            <a:extLst>
              <a:ext uri="{FF2B5EF4-FFF2-40B4-BE49-F238E27FC236}">
                <a16:creationId xmlns:a16="http://schemas.microsoft.com/office/drawing/2014/main" id="{7E239899-3EA2-19D1-9BF5-9E6839EF7694}"/>
              </a:ext>
            </a:extLst>
          </p:cNvPr>
          <p:cNvSpPr>
            <a:spLocks noGrp="1"/>
          </p:cNvSpPr>
          <p:nvPr>
            <p:ph sz="quarter" idx="14" hasCustomPrompt="1"/>
          </p:nvPr>
        </p:nvSpPr>
        <p:spPr>
          <a:xfrm>
            <a:off x="456361" y="1683959"/>
            <a:ext cx="5524447" cy="4579838"/>
          </a:xfrm>
        </p:spPr>
        <p:txBody>
          <a:bodyPr/>
          <a:lstStyle>
            <a:lvl1pPr>
              <a:defRPr sz="2400"/>
            </a:lvl1pPr>
            <a:lvl2pPr>
              <a:defRPr sz="2000"/>
            </a:lvl2pPr>
            <a:lvl3pPr>
              <a:defRPr sz="1800"/>
            </a:lvl3pPr>
            <a:lvl4pPr>
              <a:defRPr sz="1600"/>
            </a:lvl4pPr>
            <a:lvl5pPr>
              <a:defRPr sz="14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15" name="Image" descr="Image">
            <a:extLst>
              <a:ext uri="{FF2B5EF4-FFF2-40B4-BE49-F238E27FC236}">
                <a16:creationId xmlns:a16="http://schemas.microsoft.com/office/drawing/2014/main" id="{BFC5FC5C-A74D-AE7D-5395-E483BB2EB8AE}"/>
              </a:ext>
            </a:extLst>
          </p:cNvPr>
          <p:cNvPicPr>
            <a:picLocks noChangeAspect="1"/>
          </p:cNvPicPr>
          <p:nvPr userDrawn="1"/>
        </p:nvPicPr>
        <p:blipFill>
          <a:blip r:embed="rId2">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7" name="Slide Number Placeholder 4">
            <a:extLst>
              <a:ext uri="{FF2B5EF4-FFF2-40B4-BE49-F238E27FC236}">
                <a16:creationId xmlns:a16="http://schemas.microsoft.com/office/drawing/2014/main" id="{72E5176B-251F-69E4-0514-226936442782}"/>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
        <p:nvSpPr>
          <p:cNvPr id="4" name="Content Placeholder 8">
            <a:extLst>
              <a:ext uri="{FF2B5EF4-FFF2-40B4-BE49-F238E27FC236}">
                <a16:creationId xmlns:a16="http://schemas.microsoft.com/office/drawing/2014/main" id="{DB5A910B-7DBA-D1C0-6CF4-4E665FB048FF}"/>
              </a:ext>
            </a:extLst>
          </p:cNvPr>
          <p:cNvSpPr>
            <a:spLocks noGrp="1"/>
          </p:cNvSpPr>
          <p:nvPr>
            <p:ph sz="quarter" idx="15" hasCustomPrompt="1"/>
          </p:nvPr>
        </p:nvSpPr>
        <p:spPr>
          <a:xfrm>
            <a:off x="6209409" y="1683959"/>
            <a:ext cx="5532540" cy="4579838"/>
          </a:xfrm>
        </p:spPr>
        <p:txBody>
          <a:bodyPr/>
          <a:lstStyle>
            <a:lvl1pPr>
              <a:defRPr sz="2400"/>
            </a:lvl1pPr>
            <a:lvl2pPr>
              <a:defRPr sz="2000"/>
            </a:lvl2pPr>
            <a:lvl3pPr>
              <a:defRPr sz="1800"/>
            </a:lvl3pPr>
            <a:lvl4pPr>
              <a:defRPr sz="1600"/>
            </a:lvl4pPr>
            <a:lvl5pPr>
              <a:defRPr sz="14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1894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05E02-024A-DD2A-A15C-E41C2FCC7284}"/>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10" name="Text Placeholder 9">
            <a:extLst>
              <a:ext uri="{FF2B5EF4-FFF2-40B4-BE49-F238E27FC236}">
                <a16:creationId xmlns:a16="http://schemas.microsoft.com/office/drawing/2014/main" id="{740D6131-90C3-2B49-3354-1D9CA7C4C4BC}"/>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9" name="Content Placeholder 8">
            <a:extLst>
              <a:ext uri="{FF2B5EF4-FFF2-40B4-BE49-F238E27FC236}">
                <a16:creationId xmlns:a16="http://schemas.microsoft.com/office/drawing/2014/main" id="{7E239899-3EA2-19D1-9BF5-9E6839EF7694}"/>
              </a:ext>
            </a:extLst>
          </p:cNvPr>
          <p:cNvSpPr>
            <a:spLocks noGrp="1"/>
          </p:cNvSpPr>
          <p:nvPr>
            <p:ph sz="quarter" idx="14" hasCustomPrompt="1"/>
          </p:nvPr>
        </p:nvSpPr>
        <p:spPr>
          <a:xfrm>
            <a:off x="456361" y="2470147"/>
            <a:ext cx="5524447" cy="3793649"/>
          </a:xfrm>
        </p:spPr>
        <p:txBody>
          <a:bodyPr/>
          <a:lstStyle>
            <a:lvl1pPr>
              <a:defRPr sz="2400"/>
            </a:lvl1pPr>
            <a:lvl2pPr>
              <a:defRPr sz="2000"/>
            </a:lvl2pPr>
            <a:lvl3pPr>
              <a:defRPr sz="1800"/>
            </a:lvl3pPr>
            <a:lvl4pPr>
              <a:defRPr sz="1600"/>
            </a:lvl4pPr>
            <a:lvl5pPr>
              <a:defRPr sz="14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15" name="Image" descr="Image">
            <a:extLst>
              <a:ext uri="{FF2B5EF4-FFF2-40B4-BE49-F238E27FC236}">
                <a16:creationId xmlns:a16="http://schemas.microsoft.com/office/drawing/2014/main" id="{BFC5FC5C-A74D-AE7D-5395-E483BB2EB8AE}"/>
              </a:ext>
            </a:extLst>
          </p:cNvPr>
          <p:cNvPicPr>
            <a:picLocks noChangeAspect="1"/>
          </p:cNvPicPr>
          <p:nvPr userDrawn="1"/>
        </p:nvPicPr>
        <p:blipFill>
          <a:blip r:embed="rId2">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7" name="Slide Number Placeholder 4">
            <a:extLst>
              <a:ext uri="{FF2B5EF4-FFF2-40B4-BE49-F238E27FC236}">
                <a16:creationId xmlns:a16="http://schemas.microsoft.com/office/drawing/2014/main" id="{72E5176B-251F-69E4-0514-226936442782}"/>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
        <p:nvSpPr>
          <p:cNvPr id="4" name="Content Placeholder 8">
            <a:extLst>
              <a:ext uri="{FF2B5EF4-FFF2-40B4-BE49-F238E27FC236}">
                <a16:creationId xmlns:a16="http://schemas.microsoft.com/office/drawing/2014/main" id="{DB5A910B-7DBA-D1C0-6CF4-4E665FB048FF}"/>
              </a:ext>
            </a:extLst>
          </p:cNvPr>
          <p:cNvSpPr>
            <a:spLocks noGrp="1"/>
          </p:cNvSpPr>
          <p:nvPr>
            <p:ph sz="quarter" idx="15" hasCustomPrompt="1"/>
          </p:nvPr>
        </p:nvSpPr>
        <p:spPr>
          <a:xfrm>
            <a:off x="6209409" y="2470147"/>
            <a:ext cx="5532540" cy="3793650"/>
          </a:xfrm>
        </p:spPr>
        <p:txBody>
          <a:bodyPr/>
          <a:lstStyle>
            <a:lvl1pPr>
              <a:defRPr sz="2400"/>
            </a:lvl1pPr>
            <a:lvl2pPr>
              <a:defRPr sz="2000"/>
            </a:lvl2pPr>
            <a:lvl3pPr>
              <a:defRPr sz="1800"/>
            </a:lvl3pPr>
            <a:lvl4pPr>
              <a:defRPr sz="1600"/>
            </a:lvl4pPr>
            <a:lvl5pPr>
              <a:defRPr sz="14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661C65A3-1DAE-8251-A02D-85EADBC8F4B2}"/>
              </a:ext>
            </a:extLst>
          </p:cNvPr>
          <p:cNvSpPr>
            <a:spLocks noGrp="1"/>
          </p:cNvSpPr>
          <p:nvPr>
            <p:ph type="body" idx="1" hasCustomPrompt="1"/>
          </p:nvPr>
        </p:nvSpPr>
        <p:spPr>
          <a:xfrm>
            <a:off x="457198" y="1609723"/>
            <a:ext cx="5524501" cy="860425"/>
          </a:xfrm>
        </p:spPr>
        <p:txBody>
          <a:bodyPr bIns="91440" anchor="b"/>
          <a:lstStyle>
            <a:lvl1pPr marL="0" indent="0">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5" name="Text Placeholder 4">
            <a:extLst>
              <a:ext uri="{FF2B5EF4-FFF2-40B4-BE49-F238E27FC236}">
                <a16:creationId xmlns:a16="http://schemas.microsoft.com/office/drawing/2014/main" id="{FF2269B3-0E96-77C2-00A4-01AD06CF65A2}"/>
              </a:ext>
            </a:extLst>
          </p:cNvPr>
          <p:cNvSpPr>
            <a:spLocks noGrp="1"/>
          </p:cNvSpPr>
          <p:nvPr>
            <p:ph type="body" sz="quarter" idx="3" hasCustomPrompt="1"/>
          </p:nvPr>
        </p:nvSpPr>
        <p:spPr>
          <a:xfrm>
            <a:off x="6210298" y="1609723"/>
            <a:ext cx="5524501" cy="860425"/>
          </a:xfrm>
        </p:spPr>
        <p:txBody>
          <a:bodyPr bIns="91440" anchor="b"/>
          <a:lstStyle>
            <a:lvl1pPr marL="0" indent="0">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Tree>
    <p:extLst>
      <p:ext uri="{BB962C8B-B14F-4D97-AF65-F5344CB8AC3E}">
        <p14:creationId xmlns:p14="http://schemas.microsoft.com/office/powerpoint/2010/main" val="1908392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4">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05E02-024A-DD2A-A15C-E41C2FCC7284}"/>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bg1"/>
                </a:solidFill>
                <a:latin typeface="Arial Black" panose="020B0604020202020204" pitchFamily="34" charset="0"/>
                <a:cs typeface="Arial Black" panose="020B0604020202020204" pitchFamily="34" charset="0"/>
              </a:defRPr>
            </a:lvl1pPr>
          </a:lstStyle>
          <a:p>
            <a:r>
              <a:rPr lang="en-US"/>
              <a:t>Slide title</a:t>
            </a:r>
          </a:p>
        </p:txBody>
      </p:sp>
      <p:sp>
        <p:nvSpPr>
          <p:cNvPr id="10" name="Text Placeholder 9">
            <a:extLst>
              <a:ext uri="{FF2B5EF4-FFF2-40B4-BE49-F238E27FC236}">
                <a16:creationId xmlns:a16="http://schemas.microsoft.com/office/drawing/2014/main" id="{740D6131-90C3-2B49-3354-1D9CA7C4C4BC}"/>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9" name="Content Placeholder 8">
            <a:extLst>
              <a:ext uri="{FF2B5EF4-FFF2-40B4-BE49-F238E27FC236}">
                <a16:creationId xmlns:a16="http://schemas.microsoft.com/office/drawing/2014/main" id="{7E239899-3EA2-19D1-9BF5-9E6839EF7694}"/>
              </a:ext>
            </a:extLst>
          </p:cNvPr>
          <p:cNvSpPr>
            <a:spLocks noGrp="1"/>
          </p:cNvSpPr>
          <p:nvPr>
            <p:ph sz="quarter" idx="14" hasCustomPrompt="1"/>
          </p:nvPr>
        </p:nvSpPr>
        <p:spPr>
          <a:xfrm>
            <a:off x="456360" y="1683959"/>
            <a:ext cx="11277495" cy="457983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400">
                <a:solidFill>
                  <a:schemeClr val="bg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15" name="Image" descr="Image">
            <a:extLst>
              <a:ext uri="{FF2B5EF4-FFF2-40B4-BE49-F238E27FC236}">
                <a16:creationId xmlns:a16="http://schemas.microsoft.com/office/drawing/2014/main" id="{BFC5FC5C-A74D-AE7D-5395-E483BB2EB8AE}"/>
              </a:ext>
            </a:extLst>
          </p:cNvPr>
          <p:cNvPicPr>
            <a:picLocks noChangeAspect="1"/>
          </p:cNvPicPr>
          <p:nvPr userDrawn="1"/>
        </p:nvPicPr>
        <p:blipFill>
          <a:blip r:embed="rId2">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7" name="Slide Number Placeholder 4">
            <a:extLst>
              <a:ext uri="{FF2B5EF4-FFF2-40B4-BE49-F238E27FC236}">
                <a16:creationId xmlns:a16="http://schemas.microsoft.com/office/drawing/2014/main" id="{72E5176B-251F-69E4-0514-226936442782}"/>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0810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5">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05E02-024A-DD2A-A15C-E41C2FCC7284}"/>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bg1"/>
                </a:solidFill>
                <a:latin typeface="Arial Black" panose="020B0604020202020204" pitchFamily="34" charset="0"/>
                <a:cs typeface="Arial Black" panose="020B0604020202020204" pitchFamily="34" charset="0"/>
              </a:defRPr>
            </a:lvl1pPr>
          </a:lstStyle>
          <a:p>
            <a:r>
              <a:rPr lang="en-US"/>
              <a:t>Slide title</a:t>
            </a:r>
          </a:p>
        </p:txBody>
      </p:sp>
      <p:sp>
        <p:nvSpPr>
          <p:cNvPr id="10" name="Text Placeholder 9">
            <a:extLst>
              <a:ext uri="{FF2B5EF4-FFF2-40B4-BE49-F238E27FC236}">
                <a16:creationId xmlns:a16="http://schemas.microsoft.com/office/drawing/2014/main" id="{740D6131-90C3-2B49-3354-1D9CA7C4C4BC}"/>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9" name="Content Placeholder 8">
            <a:extLst>
              <a:ext uri="{FF2B5EF4-FFF2-40B4-BE49-F238E27FC236}">
                <a16:creationId xmlns:a16="http://schemas.microsoft.com/office/drawing/2014/main" id="{7E239899-3EA2-19D1-9BF5-9E6839EF7694}"/>
              </a:ext>
            </a:extLst>
          </p:cNvPr>
          <p:cNvSpPr>
            <a:spLocks noGrp="1"/>
          </p:cNvSpPr>
          <p:nvPr>
            <p:ph sz="quarter" idx="14" hasCustomPrompt="1"/>
          </p:nvPr>
        </p:nvSpPr>
        <p:spPr>
          <a:xfrm>
            <a:off x="456361" y="1683959"/>
            <a:ext cx="5524447" cy="457983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400">
                <a:solidFill>
                  <a:schemeClr val="bg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15" name="Image" descr="Image">
            <a:extLst>
              <a:ext uri="{FF2B5EF4-FFF2-40B4-BE49-F238E27FC236}">
                <a16:creationId xmlns:a16="http://schemas.microsoft.com/office/drawing/2014/main" id="{BFC5FC5C-A74D-AE7D-5395-E483BB2EB8AE}"/>
              </a:ext>
            </a:extLst>
          </p:cNvPr>
          <p:cNvPicPr>
            <a:picLocks noChangeAspect="1"/>
          </p:cNvPicPr>
          <p:nvPr userDrawn="1"/>
        </p:nvPicPr>
        <p:blipFill>
          <a:blip r:embed="rId2">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7" name="Slide Number Placeholder 4">
            <a:extLst>
              <a:ext uri="{FF2B5EF4-FFF2-40B4-BE49-F238E27FC236}">
                <a16:creationId xmlns:a16="http://schemas.microsoft.com/office/drawing/2014/main" id="{72E5176B-251F-69E4-0514-226936442782}"/>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
        <p:nvSpPr>
          <p:cNvPr id="4" name="Content Placeholder 8">
            <a:extLst>
              <a:ext uri="{FF2B5EF4-FFF2-40B4-BE49-F238E27FC236}">
                <a16:creationId xmlns:a16="http://schemas.microsoft.com/office/drawing/2014/main" id="{DB5A910B-7DBA-D1C0-6CF4-4E665FB048FF}"/>
              </a:ext>
            </a:extLst>
          </p:cNvPr>
          <p:cNvSpPr>
            <a:spLocks noGrp="1"/>
          </p:cNvSpPr>
          <p:nvPr>
            <p:ph sz="quarter" idx="15" hasCustomPrompt="1"/>
          </p:nvPr>
        </p:nvSpPr>
        <p:spPr>
          <a:xfrm>
            <a:off x="6209409" y="1683959"/>
            <a:ext cx="5532540" cy="457983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400">
                <a:solidFill>
                  <a:schemeClr val="bg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686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6">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05E02-024A-DD2A-A15C-E41C2FCC7284}"/>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bg1"/>
                </a:solidFill>
                <a:latin typeface="Arial Black" panose="020B0604020202020204" pitchFamily="34" charset="0"/>
                <a:cs typeface="Arial Black" panose="020B0604020202020204" pitchFamily="34" charset="0"/>
              </a:defRPr>
            </a:lvl1pPr>
          </a:lstStyle>
          <a:p>
            <a:r>
              <a:rPr lang="en-US"/>
              <a:t>Slide title</a:t>
            </a:r>
          </a:p>
        </p:txBody>
      </p:sp>
      <p:sp>
        <p:nvSpPr>
          <p:cNvPr id="10" name="Text Placeholder 9">
            <a:extLst>
              <a:ext uri="{FF2B5EF4-FFF2-40B4-BE49-F238E27FC236}">
                <a16:creationId xmlns:a16="http://schemas.microsoft.com/office/drawing/2014/main" id="{740D6131-90C3-2B49-3354-1D9CA7C4C4BC}"/>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9" name="Content Placeholder 8">
            <a:extLst>
              <a:ext uri="{FF2B5EF4-FFF2-40B4-BE49-F238E27FC236}">
                <a16:creationId xmlns:a16="http://schemas.microsoft.com/office/drawing/2014/main" id="{7E239899-3EA2-19D1-9BF5-9E6839EF7694}"/>
              </a:ext>
            </a:extLst>
          </p:cNvPr>
          <p:cNvSpPr>
            <a:spLocks noGrp="1"/>
          </p:cNvSpPr>
          <p:nvPr>
            <p:ph sz="quarter" idx="14" hasCustomPrompt="1"/>
          </p:nvPr>
        </p:nvSpPr>
        <p:spPr>
          <a:xfrm>
            <a:off x="456361" y="2470147"/>
            <a:ext cx="5524447" cy="3793649"/>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400">
                <a:solidFill>
                  <a:schemeClr val="bg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15" name="Image" descr="Image">
            <a:extLst>
              <a:ext uri="{FF2B5EF4-FFF2-40B4-BE49-F238E27FC236}">
                <a16:creationId xmlns:a16="http://schemas.microsoft.com/office/drawing/2014/main" id="{BFC5FC5C-A74D-AE7D-5395-E483BB2EB8AE}"/>
              </a:ext>
            </a:extLst>
          </p:cNvPr>
          <p:cNvPicPr>
            <a:picLocks noChangeAspect="1"/>
          </p:cNvPicPr>
          <p:nvPr userDrawn="1"/>
        </p:nvPicPr>
        <p:blipFill>
          <a:blip r:embed="rId2">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7" name="Slide Number Placeholder 4">
            <a:extLst>
              <a:ext uri="{FF2B5EF4-FFF2-40B4-BE49-F238E27FC236}">
                <a16:creationId xmlns:a16="http://schemas.microsoft.com/office/drawing/2014/main" id="{72E5176B-251F-69E4-0514-226936442782}"/>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
        <p:nvSpPr>
          <p:cNvPr id="4" name="Content Placeholder 8">
            <a:extLst>
              <a:ext uri="{FF2B5EF4-FFF2-40B4-BE49-F238E27FC236}">
                <a16:creationId xmlns:a16="http://schemas.microsoft.com/office/drawing/2014/main" id="{DB5A910B-7DBA-D1C0-6CF4-4E665FB048FF}"/>
              </a:ext>
            </a:extLst>
          </p:cNvPr>
          <p:cNvSpPr>
            <a:spLocks noGrp="1"/>
          </p:cNvSpPr>
          <p:nvPr>
            <p:ph sz="quarter" idx="15" hasCustomPrompt="1"/>
          </p:nvPr>
        </p:nvSpPr>
        <p:spPr>
          <a:xfrm>
            <a:off x="6209409" y="2470147"/>
            <a:ext cx="5532540" cy="3793650"/>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400">
                <a:solidFill>
                  <a:schemeClr val="bg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661C65A3-1DAE-8251-A02D-85EADBC8F4B2}"/>
              </a:ext>
            </a:extLst>
          </p:cNvPr>
          <p:cNvSpPr>
            <a:spLocks noGrp="1"/>
          </p:cNvSpPr>
          <p:nvPr>
            <p:ph type="body" idx="1" hasCustomPrompt="1"/>
          </p:nvPr>
        </p:nvSpPr>
        <p:spPr>
          <a:xfrm>
            <a:off x="457198" y="1609723"/>
            <a:ext cx="5524501" cy="860425"/>
          </a:xfrm>
        </p:spPr>
        <p:txBody>
          <a:bodyPr bIns="91440" anchor="b"/>
          <a:lstStyle>
            <a:lvl1pPr marL="0" indent="0">
              <a:buNone/>
              <a:defRPr sz="24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5" name="Text Placeholder 4">
            <a:extLst>
              <a:ext uri="{FF2B5EF4-FFF2-40B4-BE49-F238E27FC236}">
                <a16:creationId xmlns:a16="http://schemas.microsoft.com/office/drawing/2014/main" id="{FF2269B3-0E96-77C2-00A4-01AD06CF65A2}"/>
              </a:ext>
            </a:extLst>
          </p:cNvPr>
          <p:cNvSpPr>
            <a:spLocks noGrp="1"/>
          </p:cNvSpPr>
          <p:nvPr>
            <p:ph type="body" sz="quarter" idx="3" hasCustomPrompt="1"/>
          </p:nvPr>
        </p:nvSpPr>
        <p:spPr>
          <a:xfrm>
            <a:off x="6210298" y="1609723"/>
            <a:ext cx="5524501" cy="860425"/>
          </a:xfrm>
        </p:spPr>
        <p:txBody>
          <a:bodyPr bIns="91440" anchor="b"/>
          <a:lstStyle>
            <a:lvl1pPr marL="0" indent="0">
              <a:buNone/>
              <a:defRPr sz="24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Tree>
    <p:extLst>
      <p:ext uri="{BB962C8B-B14F-4D97-AF65-F5344CB8AC3E}">
        <p14:creationId xmlns:p14="http://schemas.microsoft.com/office/powerpoint/2010/main" val="2817507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Photo 1">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grayscl/>
            <a:extLst>
              <a:ext uri="{28A0092B-C50C-407E-A947-70E740481C1C}">
                <a14:useLocalDpi xmlns:a14="http://schemas.microsoft.com/office/drawing/2010/main" val="0"/>
              </a:ext>
            </a:extLst>
          </a:blip>
          <a:srcRect l="27119" t="5237" r="6694" b="5369"/>
          <a:stretch/>
        </p:blipFill>
        <p:spPr>
          <a:xfrm>
            <a:off x="8889" y="0"/>
            <a:ext cx="7620000" cy="6847860"/>
          </a:xfrm>
          <a:prstGeom prst="rect">
            <a:avLst/>
          </a:prstGeom>
        </p:spPr>
      </p:pic>
      <p:sp>
        <p:nvSpPr>
          <p:cNvPr id="4" name="Content Placeholder 2"/>
          <p:cNvSpPr>
            <a:spLocks noGrp="1"/>
          </p:cNvSpPr>
          <p:nvPr>
            <p:ph idx="1" hasCustomPrompt="1"/>
          </p:nvPr>
        </p:nvSpPr>
        <p:spPr>
          <a:xfrm>
            <a:off x="8077201" y="1919287"/>
            <a:ext cx="3657599" cy="4257675"/>
          </a:xfrm>
        </p:spPr>
        <p:txBody>
          <a:bodyPr lIns="0">
            <a:normAutofit/>
          </a:bodyPr>
          <a:lstStyle>
            <a:lvl1pPr marL="0" indent="0">
              <a:buNone/>
              <a:defRPr sz="1800">
                <a:solidFill>
                  <a:schemeClr val="tx1"/>
                </a:solidFill>
                <a:latin typeface="Arial" panose="020B0604020202020204" pitchFamily="34" charset="0"/>
                <a:cs typeface="Arial" panose="020B0604020202020204" pitchFamily="34" charset="0"/>
              </a:defRPr>
            </a:lvl1pPr>
            <a:lvl2pPr marL="457200" indent="0">
              <a:buNone/>
              <a:defRPr sz="1600">
                <a:solidFill>
                  <a:schemeClr val="tx1"/>
                </a:solidFill>
                <a:latin typeface="Arial" panose="020B0604020202020204" pitchFamily="34" charset="0"/>
                <a:cs typeface="Arial" panose="020B0604020202020204" pitchFamily="34" charset="0"/>
              </a:defRPr>
            </a:lvl2pPr>
            <a:lvl3pPr marL="914400" indent="0">
              <a:buNone/>
              <a:defRPr sz="1400">
                <a:solidFill>
                  <a:schemeClr val="tx1"/>
                </a:solidFill>
                <a:latin typeface="Arial" panose="020B0604020202020204" pitchFamily="34" charset="0"/>
                <a:cs typeface="Arial" panose="020B0604020202020204" pitchFamily="34" charset="0"/>
              </a:defRPr>
            </a:lvl3pPr>
            <a:lvl4pPr marL="1371600" indent="0">
              <a:buNone/>
              <a:defRPr sz="1200">
                <a:solidFill>
                  <a:schemeClr val="tx1"/>
                </a:solidFill>
                <a:latin typeface="Arial" panose="020B0604020202020204" pitchFamily="34" charset="0"/>
                <a:cs typeface="Arial" panose="020B0604020202020204" pitchFamily="34" charset="0"/>
              </a:defRPr>
            </a:lvl4pPr>
            <a:lvl5pPr marL="1828800" indent="0">
              <a:buNone/>
              <a:defRPr sz="1200">
                <a:solidFill>
                  <a:schemeClr val="tx1"/>
                </a:solidFill>
                <a:latin typeface="Arial" panose="020B0604020202020204" pitchFamily="34" charset="0"/>
                <a:cs typeface="Arial" panose="020B0604020202020204" pitchFamily="34" charset="0"/>
              </a:defRPr>
            </a:lvl5pPr>
          </a:lstStyle>
          <a:p>
            <a:pPr lvl="0"/>
            <a:r>
              <a:rPr lang="en-US"/>
              <a:t>Click to add text</a:t>
            </a:r>
          </a:p>
        </p:txBody>
      </p:sp>
      <p:sp>
        <p:nvSpPr>
          <p:cNvPr id="5" name="Title 1"/>
          <p:cNvSpPr>
            <a:spLocks noGrp="1"/>
          </p:cNvSpPr>
          <p:nvPr>
            <p:ph type="title" hasCustomPrompt="1"/>
          </p:nvPr>
        </p:nvSpPr>
        <p:spPr>
          <a:xfrm>
            <a:off x="8077201" y="365125"/>
            <a:ext cx="3657599" cy="1325563"/>
          </a:xfrm>
        </p:spPr>
        <p:txBody>
          <a:bodyPr anchor="b" anchorCtr="0">
            <a:normAutofit/>
          </a:bodyPr>
          <a:lstStyle>
            <a:lvl1pPr>
              <a:defRPr sz="2800">
                <a:solidFill>
                  <a:schemeClr val="tx1"/>
                </a:solidFill>
                <a:latin typeface="Arial Black" panose="020B0A04020102020204" pitchFamily="34" charset="0"/>
                <a:cs typeface="Arial" panose="020B0604020202020204" pitchFamily="34" charset="0"/>
              </a:defRPr>
            </a:lvl1pPr>
          </a:lstStyle>
          <a:p>
            <a:r>
              <a:rPr lang="en-US"/>
              <a:t>Slide title</a:t>
            </a:r>
          </a:p>
        </p:txBody>
      </p:sp>
      <p:pic>
        <p:nvPicPr>
          <p:cNvPr id="2" name="Image" descr="Image">
            <a:extLst>
              <a:ext uri="{FF2B5EF4-FFF2-40B4-BE49-F238E27FC236}">
                <a16:creationId xmlns:a16="http://schemas.microsoft.com/office/drawing/2014/main" id="{6E9CFBCF-4C6D-5551-6951-C71B6CABB4A4}"/>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3" name="Slide Number Placeholder 4">
            <a:extLst>
              <a:ext uri="{FF2B5EF4-FFF2-40B4-BE49-F238E27FC236}">
                <a16:creationId xmlns:a16="http://schemas.microsoft.com/office/drawing/2014/main" id="{172EDBF3-68B8-858E-4376-B0EE0AD2D5F9}"/>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44898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Photo 2">
    <p:spTree>
      <p:nvGrpSpPr>
        <p:cNvPr id="1" name=""/>
        <p:cNvGrpSpPr/>
        <p:nvPr/>
      </p:nvGrpSpPr>
      <p:grpSpPr>
        <a:xfrm>
          <a:off x="0" y="0"/>
          <a:ext cx="0" cy="0"/>
          <a:chOff x="0" y="0"/>
          <a:chExt cx="0" cy="0"/>
        </a:xfrm>
      </p:grpSpPr>
      <p:sp>
        <p:nvSpPr>
          <p:cNvPr id="4" name="Content Placeholder 2"/>
          <p:cNvSpPr>
            <a:spLocks noGrp="1"/>
          </p:cNvSpPr>
          <p:nvPr>
            <p:ph idx="1" hasCustomPrompt="1"/>
          </p:nvPr>
        </p:nvSpPr>
        <p:spPr>
          <a:xfrm>
            <a:off x="8077201" y="1919287"/>
            <a:ext cx="3657599" cy="4257675"/>
          </a:xfrm>
        </p:spPr>
        <p:txBody>
          <a:bodyPr lIns="0">
            <a:normAutofit/>
          </a:bodyPr>
          <a:lstStyle>
            <a:lvl1pPr marL="0" indent="0">
              <a:buNone/>
              <a:defRPr sz="1800">
                <a:solidFill>
                  <a:schemeClr val="tx1"/>
                </a:solidFill>
                <a:latin typeface="Arial" panose="020B0604020202020204" pitchFamily="34" charset="0"/>
                <a:cs typeface="Arial" panose="020B0604020202020204" pitchFamily="34" charset="0"/>
              </a:defRPr>
            </a:lvl1pPr>
            <a:lvl2pPr marL="457200" indent="0">
              <a:buNone/>
              <a:defRPr sz="1600">
                <a:solidFill>
                  <a:schemeClr val="tx1"/>
                </a:solidFill>
                <a:latin typeface="Arial" panose="020B0604020202020204" pitchFamily="34" charset="0"/>
                <a:cs typeface="Arial" panose="020B0604020202020204" pitchFamily="34" charset="0"/>
              </a:defRPr>
            </a:lvl2pPr>
            <a:lvl3pPr marL="914400" indent="0">
              <a:buNone/>
              <a:defRPr sz="1400">
                <a:solidFill>
                  <a:schemeClr val="tx1"/>
                </a:solidFill>
                <a:latin typeface="Arial" panose="020B0604020202020204" pitchFamily="34" charset="0"/>
                <a:cs typeface="Arial" panose="020B0604020202020204" pitchFamily="34" charset="0"/>
              </a:defRPr>
            </a:lvl3pPr>
            <a:lvl4pPr marL="1371600" indent="0">
              <a:buNone/>
              <a:defRPr sz="1200">
                <a:solidFill>
                  <a:schemeClr val="tx1"/>
                </a:solidFill>
                <a:latin typeface="Arial" panose="020B0604020202020204" pitchFamily="34" charset="0"/>
                <a:cs typeface="Arial" panose="020B0604020202020204" pitchFamily="34" charset="0"/>
              </a:defRPr>
            </a:lvl4pPr>
            <a:lvl5pPr marL="1828800" indent="0">
              <a:buNone/>
              <a:defRPr sz="1200">
                <a:solidFill>
                  <a:schemeClr val="tx1"/>
                </a:solidFill>
                <a:latin typeface="Arial" panose="020B0604020202020204" pitchFamily="34" charset="0"/>
                <a:cs typeface="Arial" panose="020B0604020202020204" pitchFamily="34" charset="0"/>
              </a:defRPr>
            </a:lvl5pPr>
          </a:lstStyle>
          <a:p>
            <a:pPr lvl="0"/>
            <a:r>
              <a:rPr lang="en-US"/>
              <a:t>Click to add text</a:t>
            </a:r>
          </a:p>
        </p:txBody>
      </p:sp>
      <p:sp>
        <p:nvSpPr>
          <p:cNvPr id="5" name="Title 1"/>
          <p:cNvSpPr>
            <a:spLocks noGrp="1"/>
          </p:cNvSpPr>
          <p:nvPr>
            <p:ph type="title" hasCustomPrompt="1"/>
          </p:nvPr>
        </p:nvSpPr>
        <p:spPr>
          <a:xfrm>
            <a:off x="8077201" y="365125"/>
            <a:ext cx="3657599" cy="1325563"/>
          </a:xfrm>
        </p:spPr>
        <p:txBody>
          <a:bodyPr anchor="b" anchorCtr="0">
            <a:normAutofit/>
          </a:bodyPr>
          <a:lstStyle>
            <a:lvl1pPr>
              <a:defRPr sz="2800">
                <a:solidFill>
                  <a:schemeClr val="tx1"/>
                </a:solidFill>
                <a:latin typeface="Arial Black" panose="020B0A04020102020204" pitchFamily="34" charset="0"/>
                <a:cs typeface="Arial" panose="020B0604020202020204" pitchFamily="34" charset="0"/>
              </a:defRPr>
            </a:lvl1pPr>
          </a:lstStyle>
          <a:p>
            <a:r>
              <a:rPr lang="en-US"/>
              <a:t>Slide title</a:t>
            </a:r>
          </a:p>
        </p:txBody>
      </p:sp>
      <p:pic>
        <p:nvPicPr>
          <p:cNvPr id="2" name="Image" descr="Image">
            <a:extLst>
              <a:ext uri="{FF2B5EF4-FFF2-40B4-BE49-F238E27FC236}">
                <a16:creationId xmlns:a16="http://schemas.microsoft.com/office/drawing/2014/main" id="{6E9CFBCF-4C6D-5551-6951-C71B6CABB4A4}"/>
              </a:ext>
            </a:extLst>
          </p:cNvPr>
          <p:cNvPicPr>
            <a:picLocks noChangeAspect="1"/>
          </p:cNvPicPr>
          <p:nvPr userDrawn="1"/>
        </p:nvPicPr>
        <p:blipFill>
          <a:blip r:embed="rId2">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3" name="Slide Number Placeholder 4">
            <a:extLst>
              <a:ext uri="{FF2B5EF4-FFF2-40B4-BE49-F238E27FC236}">
                <a16:creationId xmlns:a16="http://schemas.microsoft.com/office/drawing/2014/main" id="{172EDBF3-68B8-858E-4376-B0EE0AD2D5F9}"/>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9E8671BF-9390-CE18-4FAD-5997360A4B08}"/>
              </a:ext>
            </a:extLst>
          </p:cNvPr>
          <p:cNvPicPr>
            <a:picLocks noChangeAspect="1"/>
          </p:cNvPicPr>
          <p:nvPr userDrawn="1"/>
        </p:nvPicPr>
        <p:blipFill rotWithShape="1">
          <a:blip r:embed="rId3" cstate="email">
            <a:grayscl/>
            <a:extLst>
              <a:ext uri="{28A0092B-C50C-407E-A947-70E740481C1C}">
                <a14:useLocalDpi xmlns:a14="http://schemas.microsoft.com/office/drawing/2010/main" val="0"/>
              </a:ext>
            </a:extLst>
          </a:blip>
          <a:srcRect r="16666"/>
          <a:stretch/>
        </p:blipFill>
        <p:spPr>
          <a:xfrm>
            <a:off x="0" y="0"/>
            <a:ext cx="7620001" cy="6858000"/>
          </a:xfrm>
          <a:prstGeom prst="rect">
            <a:avLst/>
          </a:prstGeom>
        </p:spPr>
      </p:pic>
    </p:spTree>
    <p:extLst>
      <p:ext uri="{BB962C8B-B14F-4D97-AF65-F5344CB8AC3E}">
        <p14:creationId xmlns:p14="http://schemas.microsoft.com/office/powerpoint/2010/main" val="1262227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Photo 3">
    <p:spTree>
      <p:nvGrpSpPr>
        <p:cNvPr id="1" name=""/>
        <p:cNvGrpSpPr/>
        <p:nvPr/>
      </p:nvGrpSpPr>
      <p:grpSpPr>
        <a:xfrm>
          <a:off x="0" y="0"/>
          <a:ext cx="0" cy="0"/>
          <a:chOff x="0" y="0"/>
          <a:chExt cx="0" cy="0"/>
        </a:xfrm>
      </p:grpSpPr>
      <p:sp>
        <p:nvSpPr>
          <p:cNvPr id="4" name="Content Placeholder 2"/>
          <p:cNvSpPr>
            <a:spLocks noGrp="1"/>
          </p:cNvSpPr>
          <p:nvPr>
            <p:ph idx="1" hasCustomPrompt="1"/>
          </p:nvPr>
        </p:nvSpPr>
        <p:spPr>
          <a:xfrm>
            <a:off x="8077201" y="1919287"/>
            <a:ext cx="3657599" cy="4257675"/>
          </a:xfrm>
        </p:spPr>
        <p:txBody>
          <a:bodyPr lIns="0">
            <a:normAutofit/>
          </a:bodyPr>
          <a:lstStyle>
            <a:lvl1pPr marL="0" indent="0">
              <a:buNone/>
              <a:defRPr sz="1800">
                <a:solidFill>
                  <a:schemeClr val="tx1"/>
                </a:solidFill>
                <a:latin typeface="Arial" panose="020B0604020202020204" pitchFamily="34" charset="0"/>
                <a:cs typeface="Arial" panose="020B0604020202020204" pitchFamily="34" charset="0"/>
              </a:defRPr>
            </a:lvl1pPr>
            <a:lvl2pPr marL="457200" indent="0">
              <a:buNone/>
              <a:defRPr sz="1600">
                <a:solidFill>
                  <a:schemeClr val="tx1"/>
                </a:solidFill>
                <a:latin typeface="Arial" panose="020B0604020202020204" pitchFamily="34" charset="0"/>
                <a:cs typeface="Arial" panose="020B0604020202020204" pitchFamily="34" charset="0"/>
              </a:defRPr>
            </a:lvl2pPr>
            <a:lvl3pPr marL="914400" indent="0">
              <a:buNone/>
              <a:defRPr sz="1400">
                <a:solidFill>
                  <a:schemeClr val="tx1"/>
                </a:solidFill>
                <a:latin typeface="Arial" panose="020B0604020202020204" pitchFamily="34" charset="0"/>
                <a:cs typeface="Arial" panose="020B0604020202020204" pitchFamily="34" charset="0"/>
              </a:defRPr>
            </a:lvl3pPr>
            <a:lvl4pPr marL="1371600" indent="0">
              <a:buNone/>
              <a:defRPr sz="1200">
                <a:solidFill>
                  <a:schemeClr val="tx1"/>
                </a:solidFill>
                <a:latin typeface="Arial" panose="020B0604020202020204" pitchFamily="34" charset="0"/>
                <a:cs typeface="Arial" panose="020B0604020202020204" pitchFamily="34" charset="0"/>
              </a:defRPr>
            </a:lvl4pPr>
            <a:lvl5pPr marL="1828800" indent="0">
              <a:buNone/>
              <a:defRPr sz="1200">
                <a:solidFill>
                  <a:schemeClr val="tx1"/>
                </a:solidFill>
                <a:latin typeface="Arial" panose="020B0604020202020204" pitchFamily="34" charset="0"/>
                <a:cs typeface="Arial" panose="020B0604020202020204" pitchFamily="34" charset="0"/>
              </a:defRPr>
            </a:lvl5pPr>
          </a:lstStyle>
          <a:p>
            <a:pPr lvl="0"/>
            <a:r>
              <a:rPr lang="en-US"/>
              <a:t>Click to add text</a:t>
            </a:r>
          </a:p>
        </p:txBody>
      </p:sp>
      <p:sp>
        <p:nvSpPr>
          <p:cNvPr id="5" name="Title 1"/>
          <p:cNvSpPr>
            <a:spLocks noGrp="1"/>
          </p:cNvSpPr>
          <p:nvPr>
            <p:ph type="title" hasCustomPrompt="1"/>
          </p:nvPr>
        </p:nvSpPr>
        <p:spPr>
          <a:xfrm>
            <a:off x="8077201" y="365125"/>
            <a:ext cx="3657599" cy="1325563"/>
          </a:xfrm>
        </p:spPr>
        <p:txBody>
          <a:bodyPr anchor="b" anchorCtr="0">
            <a:normAutofit/>
          </a:bodyPr>
          <a:lstStyle>
            <a:lvl1pPr>
              <a:defRPr sz="2800">
                <a:solidFill>
                  <a:schemeClr val="tx1"/>
                </a:solidFill>
                <a:latin typeface="Arial Black" panose="020B0A04020102020204" pitchFamily="34" charset="0"/>
                <a:cs typeface="Arial" panose="020B0604020202020204" pitchFamily="34" charset="0"/>
              </a:defRPr>
            </a:lvl1pPr>
          </a:lstStyle>
          <a:p>
            <a:r>
              <a:rPr lang="en-US"/>
              <a:t>Slide title</a:t>
            </a:r>
          </a:p>
        </p:txBody>
      </p:sp>
      <p:pic>
        <p:nvPicPr>
          <p:cNvPr id="2" name="Image" descr="Image">
            <a:extLst>
              <a:ext uri="{FF2B5EF4-FFF2-40B4-BE49-F238E27FC236}">
                <a16:creationId xmlns:a16="http://schemas.microsoft.com/office/drawing/2014/main" id="{6E9CFBCF-4C6D-5551-6951-C71B6CABB4A4}"/>
              </a:ext>
            </a:extLst>
          </p:cNvPr>
          <p:cNvPicPr>
            <a:picLocks noChangeAspect="1"/>
          </p:cNvPicPr>
          <p:nvPr userDrawn="1"/>
        </p:nvPicPr>
        <p:blipFill>
          <a:blip r:embed="rId2">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3" name="Slide Number Placeholder 4">
            <a:extLst>
              <a:ext uri="{FF2B5EF4-FFF2-40B4-BE49-F238E27FC236}">
                <a16:creationId xmlns:a16="http://schemas.microsoft.com/office/drawing/2014/main" id="{172EDBF3-68B8-858E-4376-B0EE0AD2D5F9}"/>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9E8671BF-9390-CE18-4FAD-5997360A4B08}"/>
              </a:ext>
            </a:extLst>
          </p:cNvPr>
          <p:cNvPicPr>
            <a:picLocks noChangeAspect="1"/>
          </p:cNvPicPr>
          <p:nvPr userDrawn="1"/>
        </p:nvPicPr>
        <p:blipFill rotWithShape="1">
          <a:blip r:embed="rId3" cstate="email">
            <a:grayscl/>
            <a:extLst>
              <a:ext uri="{28A0092B-C50C-407E-A947-70E740481C1C}">
                <a14:useLocalDpi xmlns:a14="http://schemas.microsoft.com/office/drawing/2010/main" val="0"/>
              </a:ext>
            </a:extLst>
          </a:blip>
          <a:srcRect l="16606" t="5537" r="11965" b="8749"/>
          <a:stretch/>
        </p:blipFill>
        <p:spPr>
          <a:xfrm>
            <a:off x="0" y="0"/>
            <a:ext cx="7620001" cy="6858000"/>
          </a:xfrm>
          <a:prstGeom prst="rect">
            <a:avLst/>
          </a:prstGeom>
        </p:spPr>
      </p:pic>
    </p:spTree>
    <p:extLst>
      <p:ext uri="{BB962C8B-B14F-4D97-AF65-F5344CB8AC3E}">
        <p14:creationId xmlns:p14="http://schemas.microsoft.com/office/powerpoint/2010/main" val="1387556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3" name="Rectangle 12"/>
          <p:cNvSpPr/>
          <p:nvPr userDrawn="1"/>
        </p:nvSpPr>
        <p:spPr>
          <a:xfrm>
            <a:off x="7619999" y="0"/>
            <a:ext cx="4572001" cy="6858000"/>
          </a:xfrm>
          <a:prstGeom prst="rect">
            <a:avLst/>
          </a:prstGeom>
          <a:solidFill>
            <a:srgbClr val="00B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3521A451-06B4-939C-11FD-48400C6C6762}"/>
              </a:ext>
            </a:extLst>
          </p:cNvPr>
          <p:cNvSpPr>
            <a:spLocks noGrp="1"/>
          </p:cNvSpPr>
          <p:nvPr>
            <p:ph type="ctrTitle" hasCustomPrompt="1"/>
          </p:nvPr>
        </p:nvSpPr>
        <p:spPr>
          <a:xfrm>
            <a:off x="457200" y="3606814"/>
            <a:ext cx="6703089" cy="830997"/>
          </a:xfrm>
        </p:spPr>
        <p:txBody>
          <a:bodyPr wrap="square" lIns="0" tIns="0" rIns="0" bIns="0" anchor="b">
            <a:spAutoFit/>
          </a:bodyPr>
          <a:lstStyle>
            <a:lvl1pPr algn="l">
              <a:defRPr sz="6000" spc="-100" baseline="0">
                <a:solidFill>
                  <a:schemeClr val="tx1"/>
                </a:solidFill>
                <a:latin typeface="Arial Black" panose="020B0A04020102020204" pitchFamily="34" charset="0"/>
              </a:defRPr>
            </a:lvl1pPr>
          </a:lstStyle>
          <a:p>
            <a:r>
              <a:rPr lang="en-US"/>
              <a:t>title slide</a:t>
            </a:r>
          </a:p>
        </p:txBody>
      </p:sp>
      <p:sp>
        <p:nvSpPr>
          <p:cNvPr id="5" name="Subtitle 2">
            <a:extLst>
              <a:ext uri="{FF2B5EF4-FFF2-40B4-BE49-F238E27FC236}">
                <a16:creationId xmlns:a16="http://schemas.microsoft.com/office/drawing/2014/main" id="{8E327FF9-1070-E023-D282-F0CED8D24A82}"/>
              </a:ext>
            </a:extLst>
          </p:cNvPr>
          <p:cNvSpPr>
            <a:spLocks noGrp="1"/>
          </p:cNvSpPr>
          <p:nvPr>
            <p:ph type="subTitle" idx="1" hasCustomPrompt="1"/>
          </p:nvPr>
        </p:nvSpPr>
        <p:spPr>
          <a:xfrm>
            <a:off x="457200" y="4529885"/>
            <a:ext cx="6703089" cy="332399"/>
          </a:xfrm>
        </p:spPr>
        <p:txBody>
          <a:bodyPr wrap="square" lIns="0" tIns="0" rIns="0" bIns="0">
            <a:spAutoFit/>
          </a:bodyPr>
          <a:lstStyle>
            <a:lvl1pPr marL="0" indent="0" algn="l">
              <a:buNone/>
              <a:defRPr sz="2400" b="0" i="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text</a:t>
            </a:r>
          </a:p>
        </p:txBody>
      </p:sp>
      <p:pic>
        <p:nvPicPr>
          <p:cNvPr id="6" name="Picture 5">
            <a:extLst>
              <a:ext uri="{FF2B5EF4-FFF2-40B4-BE49-F238E27FC236}">
                <a16:creationId xmlns:a16="http://schemas.microsoft.com/office/drawing/2014/main" id="{0341A0B3-A896-7211-794F-C616453EA88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57200" y="453025"/>
            <a:ext cx="2072198" cy="545199"/>
          </a:xfrm>
          <a:prstGeom prst="rect">
            <a:avLst/>
          </a:prstGeom>
        </p:spPr>
      </p:pic>
      <p:sp>
        <p:nvSpPr>
          <p:cNvPr id="9" name="Rectangle 8">
            <a:extLst>
              <a:ext uri="{FF2B5EF4-FFF2-40B4-BE49-F238E27FC236}">
                <a16:creationId xmlns:a16="http://schemas.microsoft.com/office/drawing/2014/main" id="{7A36AF51-3905-1FB0-C3B2-5EFDC6635FBA}"/>
              </a:ext>
            </a:extLst>
          </p:cNvPr>
          <p:cNvSpPr/>
          <p:nvPr userDrawn="1"/>
        </p:nvSpPr>
        <p:spPr>
          <a:xfrm>
            <a:off x="457199" y="6154579"/>
            <a:ext cx="6703089" cy="250396"/>
          </a:xfrm>
          <a:prstGeom prst="rect">
            <a:avLst/>
          </a:prstGeom>
        </p:spPr>
        <p:txBody>
          <a:bodyPr wrap="square" lIns="0" tIns="0" rIns="0" bIns="0">
            <a:spAutoFit/>
          </a:bodyPr>
          <a:lstStyle/>
          <a:p>
            <a:r>
              <a:rPr lang="en-US" sz="800" dirty="0">
                <a:solidFill>
                  <a:schemeClr val="tx1"/>
                </a:solidFill>
                <a:latin typeface="Arial" panose="020B0604020202020204" pitchFamily="34" charset="0"/>
                <a:cs typeface="Arial" panose="020B0604020202020204" pitchFamily="34" charset="0"/>
              </a:rPr>
              <a:t>Baker Tilly US, LLP, trading as Baker Tilly, is a member of the global network of Baker Tilly International Ltd., the members of which are separate and independent legal entities. © 2022 Baker Tilly US, LLP.</a:t>
            </a:r>
          </a:p>
        </p:txBody>
      </p:sp>
      <p:pic>
        <p:nvPicPr>
          <p:cNvPr id="2" name="Picture 1">
            <a:extLst>
              <a:ext uri="{FF2B5EF4-FFF2-40B4-BE49-F238E27FC236}">
                <a16:creationId xmlns:a16="http://schemas.microsoft.com/office/drawing/2014/main" id="{1A6A1BA6-0D0C-6937-D0C8-40158B8AADB2}"/>
              </a:ext>
            </a:extLst>
          </p:cNvPr>
          <p:cNvPicPr>
            <a:picLocks noChangeAspect="1"/>
          </p:cNvPicPr>
          <p:nvPr userDrawn="1"/>
        </p:nvPicPr>
        <p:blipFill>
          <a:blip r:embed="rId3" cstate="email">
            <a:grayscl/>
            <a:alphaModFix amt="15000"/>
            <a:extLst>
              <a:ext uri="{28A0092B-C50C-407E-A947-70E740481C1C}">
                <a14:useLocalDpi xmlns:a14="http://schemas.microsoft.com/office/drawing/2010/main" val="0"/>
              </a:ext>
            </a:extLst>
          </a:blip>
          <a:srcRect/>
          <a:stretch/>
        </p:blipFill>
        <p:spPr>
          <a:xfrm>
            <a:off x="7620000" y="0"/>
            <a:ext cx="4572000" cy="6858000"/>
          </a:xfrm>
          <a:prstGeom prst="rect">
            <a:avLst/>
          </a:prstGeom>
        </p:spPr>
      </p:pic>
    </p:spTree>
    <p:extLst>
      <p:ext uri="{BB962C8B-B14F-4D97-AF65-F5344CB8AC3E}">
        <p14:creationId xmlns:p14="http://schemas.microsoft.com/office/powerpoint/2010/main" val="2238175123"/>
      </p:ext>
    </p:extLst>
  </p:cSld>
  <p:clrMapOvr>
    <a:masterClrMapping/>
  </p:clrMapOvr>
  <p:extLst>
    <p:ext uri="{DCECCB84-F9BA-43D5-87BE-67443E8EF086}">
      <p15:sldGuideLst xmlns:p15="http://schemas.microsoft.com/office/powerpoint/2012/main">
        <p15:guide id="1" pos="3840">
          <p15:clr>
            <a:srgbClr val="FBAE40"/>
          </p15:clr>
        </p15:guide>
        <p15:guide id="2" pos="50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 or Last Slide 1">
    <p:spTree>
      <p:nvGrpSpPr>
        <p:cNvPr id="1" name=""/>
        <p:cNvGrpSpPr/>
        <p:nvPr/>
      </p:nvGrpSpPr>
      <p:grpSpPr>
        <a:xfrm>
          <a:off x="0" y="0"/>
          <a:ext cx="0" cy="0"/>
          <a:chOff x="0" y="0"/>
          <a:chExt cx="0" cy="0"/>
        </a:xfrm>
      </p:grpSpPr>
      <p:sp>
        <p:nvSpPr>
          <p:cNvPr id="10" name="Rectangle 9"/>
          <p:cNvSpPr/>
          <p:nvPr userDrawn="1"/>
        </p:nvSpPr>
        <p:spPr>
          <a:xfrm>
            <a:off x="7620000" y="0"/>
            <a:ext cx="457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919F0FEB-6608-DC96-8216-EA8E5901DF4C}"/>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57200" y="453025"/>
            <a:ext cx="1737730" cy="457200"/>
          </a:xfrm>
          <a:prstGeom prst="rect">
            <a:avLst/>
          </a:prstGeom>
        </p:spPr>
      </p:pic>
      <p:sp>
        <p:nvSpPr>
          <p:cNvPr id="3" name="Rectangle 2">
            <a:extLst>
              <a:ext uri="{FF2B5EF4-FFF2-40B4-BE49-F238E27FC236}">
                <a16:creationId xmlns:a16="http://schemas.microsoft.com/office/drawing/2014/main" id="{7E4CC8B3-00B0-440F-07CF-E4ACD6426486}"/>
              </a:ext>
            </a:extLst>
          </p:cNvPr>
          <p:cNvSpPr/>
          <p:nvPr userDrawn="1"/>
        </p:nvSpPr>
        <p:spPr>
          <a:xfrm>
            <a:off x="457199" y="6154579"/>
            <a:ext cx="6703089" cy="250396"/>
          </a:xfrm>
          <a:prstGeom prst="rect">
            <a:avLst/>
          </a:prstGeom>
        </p:spPr>
        <p:txBody>
          <a:bodyPr wrap="square" lIns="0" tIns="0" rIns="0" bIns="0">
            <a:spAutoFit/>
          </a:bodyPr>
          <a:lstStyle/>
          <a:p>
            <a:r>
              <a:rPr lang="en-US" sz="800" dirty="0">
                <a:solidFill>
                  <a:schemeClr val="tx1"/>
                </a:solidFill>
                <a:latin typeface="Arial" panose="020B0604020202020204" pitchFamily="34" charset="0"/>
                <a:cs typeface="Arial" panose="020B0604020202020204" pitchFamily="34" charset="0"/>
              </a:rPr>
              <a:t>Baker Tilly US, LLP, trading as Baker Tilly, is a member of the global network of Baker Tilly International Ltd., the members of which are separate and independent legal entities. © 2022 Baker Tilly US, LLP.</a:t>
            </a:r>
          </a:p>
        </p:txBody>
      </p:sp>
      <p:pic>
        <p:nvPicPr>
          <p:cNvPr id="5" name="Picture 4">
            <a:extLst>
              <a:ext uri="{FF2B5EF4-FFF2-40B4-BE49-F238E27FC236}">
                <a16:creationId xmlns:a16="http://schemas.microsoft.com/office/drawing/2014/main" id="{D2DDF34D-3140-54C6-283C-7CA59D65B8A4}"/>
              </a:ext>
            </a:extLst>
          </p:cNvPr>
          <p:cNvPicPr>
            <a:picLocks noChangeAspect="1"/>
          </p:cNvPicPr>
          <p:nvPr userDrawn="1"/>
        </p:nvPicPr>
        <p:blipFill rotWithShape="1">
          <a:blip r:embed="rId3" cstate="email">
            <a:grayscl/>
            <a:alphaModFix amt="15000"/>
            <a:extLst>
              <a:ext uri="{28A0092B-C50C-407E-A947-70E740481C1C}">
                <a14:useLocalDpi xmlns:a14="http://schemas.microsoft.com/office/drawing/2010/main" val="0"/>
              </a:ext>
            </a:extLst>
          </a:blip>
          <a:srcRect l="25812" r="10738"/>
          <a:stretch/>
        </p:blipFill>
        <p:spPr>
          <a:xfrm flipH="1">
            <a:off x="7620000" y="0"/>
            <a:ext cx="4572001" cy="6858000"/>
          </a:xfrm>
          <a:prstGeom prst="rect">
            <a:avLst/>
          </a:prstGeom>
          <a:ln>
            <a:noFill/>
          </a:ln>
        </p:spPr>
      </p:pic>
    </p:spTree>
    <p:extLst>
      <p:ext uri="{BB962C8B-B14F-4D97-AF65-F5344CB8AC3E}">
        <p14:creationId xmlns:p14="http://schemas.microsoft.com/office/powerpoint/2010/main" val="3065721908"/>
      </p:ext>
    </p:extLst>
  </p:cSld>
  <p:clrMapOvr>
    <a:masterClrMapping/>
  </p:clrMapOvr>
  <p:extLst>
    <p:ext uri="{DCECCB84-F9BA-43D5-87BE-67443E8EF086}">
      <p15:sldGuideLst xmlns:p15="http://schemas.microsoft.com/office/powerpoint/2012/main">
        <p15:guide id="1" pos="3840">
          <p15:clr>
            <a:srgbClr val="FBAE40"/>
          </p15:clr>
        </p15:guide>
        <p15:guide id="2" pos="50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or Last Slide 2">
    <p:spTree>
      <p:nvGrpSpPr>
        <p:cNvPr id="1" name=""/>
        <p:cNvGrpSpPr/>
        <p:nvPr/>
      </p:nvGrpSpPr>
      <p:grpSpPr>
        <a:xfrm>
          <a:off x="0" y="0"/>
          <a:ext cx="0" cy="0"/>
          <a:chOff x="0" y="0"/>
          <a:chExt cx="0" cy="0"/>
        </a:xfrm>
      </p:grpSpPr>
      <p:sp>
        <p:nvSpPr>
          <p:cNvPr id="13" name="Rectangle 12"/>
          <p:cNvSpPr/>
          <p:nvPr userDrawn="1"/>
        </p:nvSpPr>
        <p:spPr>
          <a:xfrm>
            <a:off x="7619999" y="0"/>
            <a:ext cx="457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rotWithShape="1">
          <a:blip r:embed="rId2" cstate="email">
            <a:grayscl/>
            <a:alphaModFix amt="15000"/>
            <a:extLst>
              <a:ext uri="{28A0092B-C50C-407E-A947-70E740481C1C}">
                <a14:useLocalDpi xmlns:a14="http://schemas.microsoft.com/office/drawing/2010/main" val="0"/>
              </a:ext>
            </a:extLst>
          </a:blip>
          <a:srcRect l="25812" r="10738"/>
          <a:stretch/>
        </p:blipFill>
        <p:spPr>
          <a:xfrm flipH="1">
            <a:off x="7619997" y="0"/>
            <a:ext cx="4572001" cy="6858000"/>
          </a:xfrm>
          <a:prstGeom prst="rect">
            <a:avLst/>
          </a:prstGeom>
        </p:spPr>
      </p:pic>
      <p:pic>
        <p:nvPicPr>
          <p:cNvPr id="2" name="Picture 1">
            <a:extLst>
              <a:ext uri="{FF2B5EF4-FFF2-40B4-BE49-F238E27FC236}">
                <a16:creationId xmlns:a16="http://schemas.microsoft.com/office/drawing/2014/main" id="{457DD939-1EA3-253F-0B92-405DEA6AC528}"/>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57200" y="453025"/>
            <a:ext cx="1737730" cy="457200"/>
          </a:xfrm>
          <a:prstGeom prst="rect">
            <a:avLst/>
          </a:prstGeom>
        </p:spPr>
      </p:pic>
      <p:sp>
        <p:nvSpPr>
          <p:cNvPr id="3" name="Rectangle 2">
            <a:extLst>
              <a:ext uri="{FF2B5EF4-FFF2-40B4-BE49-F238E27FC236}">
                <a16:creationId xmlns:a16="http://schemas.microsoft.com/office/drawing/2014/main" id="{932097C9-CF66-362D-F214-E4FEDA5083E1}"/>
              </a:ext>
            </a:extLst>
          </p:cNvPr>
          <p:cNvSpPr/>
          <p:nvPr userDrawn="1"/>
        </p:nvSpPr>
        <p:spPr>
          <a:xfrm>
            <a:off x="457199" y="6154579"/>
            <a:ext cx="6703089" cy="250396"/>
          </a:xfrm>
          <a:prstGeom prst="rect">
            <a:avLst/>
          </a:prstGeom>
        </p:spPr>
        <p:txBody>
          <a:bodyPr wrap="square" lIns="0" tIns="0" rIns="0" bIns="0">
            <a:spAutoFit/>
          </a:bodyPr>
          <a:lstStyle/>
          <a:p>
            <a:r>
              <a:rPr lang="en-US" sz="800" dirty="0">
                <a:solidFill>
                  <a:schemeClr val="tx1"/>
                </a:solidFill>
                <a:latin typeface="Arial" panose="020B0604020202020204" pitchFamily="34" charset="0"/>
                <a:cs typeface="Arial" panose="020B0604020202020204" pitchFamily="34" charset="0"/>
              </a:rPr>
              <a:t>Baker Tilly US, LLP, trading as Baker Tilly, is a member of the global network of Baker Tilly International Ltd., the members of which are separate and independent legal entities. © 2022 Baker Tilly US, LLP.</a:t>
            </a:r>
          </a:p>
        </p:txBody>
      </p:sp>
    </p:spTree>
    <p:extLst>
      <p:ext uri="{BB962C8B-B14F-4D97-AF65-F5344CB8AC3E}">
        <p14:creationId xmlns:p14="http://schemas.microsoft.com/office/powerpoint/2010/main" val="1791788680"/>
      </p:ext>
    </p:extLst>
  </p:cSld>
  <p:clrMapOvr>
    <a:masterClrMapping/>
  </p:clrMapOvr>
  <p:extLst>
    <p:ext uri="{DCECCB84-F9BA-43D5-87BE-67443E8EF086}">
      <p15:sldGuideLst xmlns:p15="http://schemas.microsoft.com/office/powerpoint/2012/main">
        <p15:guide id="1" pos="3840">
          <p15:clr>
            <a:srgbClr val="FBAE40"/>
          </p15:clr>
        </p15:guide>
        <p15:guide id="2" pos="50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 D - Left_Split">
    <p:spTree>
      <p:nvGrpSpPr>
        <p:cNvPr id="1" name=""/>
        <p:cNvGrpSpPr/>
        <p:nvPr/>
      </p:nvGrpSpPr>
      <p:grpSpPr>
        <a:xfrm>
          <a:off x="0" y="0"/>
          <a:ext cx="0" cy="0"/>
          <a:chOff x="0" y="0"/>
          <a:chExt cx="0" cy="0"/>
        </a:xfrm>
      </p:grpSpPr>
      <p:sp>
        <p:nvSpPr>
          <p:cNvPr id="12" name="Rectangle 11"/>
          <p:cNvSpPr/>
          <p:nvPr userDrawn="1"/>
        </p:nvSpPr>
        <p:spPr>
          <a:xfrm>
            <a:off x="369455" y="0"/>
            <a:ext cx="11453091" cy="1469571"/>
          </a:xfrm>
          <a:prstGeom prst="rect">
            <a:avLst/>
          </a:prstGeom>
          <a:solidFill>
            <a:schemeClr val="bg2"/>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34695" rtl="0" eaLnBrk="1" fontAlgn="auto" latinLnBrk="0" hangingPunct="1">
              <a:lnSpc>
                <a:spcPct val="100000"/>
              </a:lnSpc>
              <a:spcBef>
                <a:spcPts val="0"/>
              </a:spcBef>
              <a:spcAft>
                <a:spcPts val="0"/>
              </a:spcAft>
              <a:buClrTx/>
              <a:buSzTx/>
              <a:buFontTx/>
              <a:buNone/>
              <a:tabLst/>
              <a:defRPr/>
            </a:pPr>
            <a:endParaRPr kumimoji="0" lang="en-US" sz="1644" b="0" i="0" u="none" strike="noStrike" kern="1200" cap="none" spc="0" normalizeH="0" baseline="0" noProof="0">
              <a:ln>
                <a:noFill/>
              </a:ln>
              <a:solidFill>
                <a:srgbClr val="000000"/>
              </a:solidFill>
              <a:effectLst/>
              <a:uLnTx/>
              <a:uFillTx/>
              <a:latin typeface="Arial"/>
              <a:ea typeface="+mn-ea"/>
              <a:cs typeface="+mn-cs"/>
            </a:endParaRPr>
          </a:p>
        </p:txBody>
      </p:sp>
      <p:sp>
        <p:nvSpPr>
          <p:cNvPr id="3" name="Footer Placeholder 2"/>
          <p:cNvSpPr>
            <a:spLocks noGrp="1"/>
          </p:cNvSpPr>
          <p:nvPr>
            <p:ph type="ftr" sz="quarter" idx="10"/>
          </p:nvPr>
        </p:nvSpPr>
        <p:spPr/>
        <p:txBody>
          <a:bodyPr/>
          <a:lstStyle/>
          <a:p>
            <a:pPr defTabSz="834695">
              <a:defRPr/>
            </a:pPr>
            <a:endParaRPr lang="en-US" sz="750">
              <a:solidFill>
                <a:srgbClr val="93A5A5">
                  <a:lumMod val="75000"/>
                </a:srgbClr>
              </a:solidFill>
              <a:latin typeface="Arial"/>
              <a:cs typeface="Arial" panose="020B0604020202020204" pitchFamily="34" charset="0"/>
            </a:endParaRPr>
          </a:p>
        </p:txBody>
      </p:sp>
      <p:sp>
        <p:nvSpPr>
          <p:cNvPr id="4" name="Slide Number Placeholder 3"/>
          <p:cNvSpPr>
            <a:spLocks noGrp="1"/>
          </p:cNvSpPr>
          <p:nvPr>
            <p:ph type="sldNum" sz="quarter" idx="11"/>
          </p:nvPr>
        </p:nvSpPr>
        <p:spPr/>
        <p:txBody>
          <a:bodyPr/>
          <a:lstStyle/>
          <a:p>
            <a:pPr algn="r" defTabSz="834695">
              <a:defRPr/>
            </a:pPr>
            <a:fld id="{D80659BF-CB79-4A8E-8A5E-9707540CF6F7}" type="slidenum">
              <a:rPr lang="en-US" sz="750" b="1" smtClean="0">
                <a:solidFill>
                  <a:srgbClr val="93A5A5">
                    <a:lumMod val="75000"/>
                  </a:srgbClr>
                </a:solidFill>
                <a:latin typeface="Arial"/>
                <a:cs typeface="Arial" panose="020B0604020202020204" pitchFamily="34" charset="0"/>
              </a:rPr>
              <a:pPr algn="r" defTabSz="834695">
                <a:defRPr/>
              </a:pPr>
              <a:t>‹#›</a:t>
            </a:fld>
            <a:endParaRPr lang="en-US" sz="750" b="1">
              <a:solidFill>
                <a:srgbClr val="93A5A5">
                  <a:lumMod val="75000"/>
                </a:srgbClr>
              </a:solidFill>
              <a:latin typeface="Arial"/>
              <a:cs typeface="Arial" panose="020B0604020202020204" pitchFamily="34" charset="0"/>
            </a:endParaRPr>
          </a:p>
        </p:txBody>
      </p:sp>
      <p:sp>
        <p:nvSpPr>
          <p:cNvPr id="9" name="Text Placeholder 6"/>
          <p:cNvSpPr>
            <a:spLocks noGrp="1"/>
          </p:cNvSpPr>
          <p:nvPr>
            <p:ph type="body" sz="quarter" idx="14"/>
          </p:nvPr>
        </p:nvSpPr>
        <p:spPr>
          <a:xfrm>
            <a:off x="7850910" y="1959428"/>
            <a:ext cx="3509819" cy="4163786"/>
          </a:xfrm>
        </p:spPr>
        <p:txBody>
          <a:bodyPr/>
          <a:lstStyle>
            <a:lvl1pPr>
              <a:lnSpc>
                <a:spcPts val="1393"/>
              </a:lnSpc>
              <a:spcBef>
                <a:spcPts val="0"/>
              </a:spcBef>
              <a:spcAft>
                <a:spcPts val="643"/>
              </a:spcAft>
              <a:defRPr sz="1098" baseline="0">
                <a:latin typeface="+mn-lt"/>
              </a:defRPr>
            </a:lvl1pPr>
          </a:lstStyle>
          <a:p>
            <a:pPr lvl="0"/>
            <a:r>
              <a:rPr lang="en-US"/>
              <a:t>Edit Master text styles</a:t>
            </a:r>
          </a:p>
        </p:txBody>
      </p:sp>
      <p:sp>
        <p:nvSpPr>
          <p:cNvPr id="10" name="Content Placeholder 9"/>
          <p:cNvSpPr>
            <a:spLocks noGrp="1"/>
          </p:cNvSpPr>
          <p:nvPr>
            <p:ph sz="quarter" idx="15"/>
          </p:nvPr>
        </p:nvSpPr>
        <p:spPr>
          <a:xfrm>
            <a:off x="831186" y="1959428"/>
            <a:ext cx="6173585" cy="4163786"/>
          </a:xfrm>
        </p:spPr>
        <p:txBody>
          <a:bodyPr/>
          <a:lstStyle>
            <a:lvl3pPr>
              <a:defRPr/>
            </a:lvl3pPr>
            <a:lvl4pPr>
              <a:defRPr/>
            </a:lvl4pPr>
            <a:lvl5pPr>
              <a:defRPr/>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 Top"/>
          <p:cNvSpPr>
            <a:spLocks noGrp="1"/>
          </p:cNvSpPr>
          <p:nvPr>
            <p:ph type="title" hasCustomPrompt="1"/>
          </p:nvPr>
        </p:nvSpPr>
        <p:spPr>
          <a:xfrm>
            <a:off x="831273" y="489858"/>
            <a:ext cx="10529455" cy="734787"/>
          </a:xfrm>
        </p:spPr>
        <p:txBody>
          <a:bodyPr/>
          <a:lstStyle>
            <a:lvl1pPr>
              <a:defRPr/>
            </a:lvl1pPr>
          </a:lstStyle>
          <a:p>
            <a:r>
              <a:rPr lang="en-US"/>
              <a:t>Click to add title</a:t>
            </a:r>
          </a:p>
        </p:txBody>
      </p:sp>
      <p:cxnSp>
        <p:nvCxnSpPr>
          <p:cNvPr id="11" name="RuleLine - Mid" hidden="1"/>
          <p:cNvCxnSpPr/>
          <p:nvPr userDrawn="1"/>
        </p:nvCxnSpPr>
        <p:spPr>
          <a:xfrm>
            <a:off x="1293091" y="3061607"/>
            <a:ext cx="44334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172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T Colors">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28C0BD8E-9416-2609-50E3-1FE2A8A28351}"/>
              </a:ext>
            </a:extLst>
          </p:cNvPr>
          <p:cNvSpPr/>
          <p:nvPr userDrawn="1"/>
        </p:nvSpPr>
        <p:spPr>
          <a:xfrm rot="5400000">
            <a:off x="3562349" y="1609725"/>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accent1"/>
          </a:solidFill>
          <a:ln w="9525" cap="flat">
            <a:noFill/>
            <a:prstDash val="solid"/>
            <a:miter/>
          </a:ln>
        </p:spPr>
        <p:txBody>
          <a:bodyPr rtlCol="0" anchor="ctr"/>
          <a:lstStyle/>
          <a:p>
            <a:endParaRPr lang="en-US" b="1" i="0" dirty="0">
              <a:latin typeface="Arial" panose="020B0604020202020204" pitchFamily="34" charset="0"/>
            </a:endParaRPr>
          </a:p>
        </p:txBody>
      </p:sp>
      <p:sp>
        <p:nvSpPr>
          <p:cNvPr id="6" name="Freeform: Shape 5">
            <a:extLst>
              <a:ext uri="{FF2B5EF4-FFF2-40B4-BE49-F238E27FC236}">
                <a16:creationId xmlns:a16="http://schemas.microsoft.com/office/drawing/2014/main" id="{4454548B-A82E-DAC2-191D-6C3A2E39B52E}"/>
              </a:ext>
            </a:extLst>
          </p:cNvPr>
          <p:cNvSpPr/>
          <p:nvPr userDrawn="1"/>
        </p:nvSpPr>
        <p:spPr>
          <a:xfrm rot="5400000">
            <a:off x="4892992" y="1609724"/>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accent2"/>
          </a:solidFill>
          <a:ln w="9525" cap="flat">
            <a:noFill/>
            <a:prstDash val="solid"/>
            <a:miter/>
          </a:ln>
        </p:spPr>
        <p:txBody>
          <a:bodyPr rtlCol="0" anchor="ctr"/>
          <a:lstStyle/>
          <a:p>
            <a:endParaRPr lang="en-US" b="1" i="0" dirty="0">
              <a:latin typeface="Arial" panose="020B0604020202020204" pitchFamily="34" charset="0"/>
            </a:endParaRPr>
          </a:p>
        </p:txBody>
      </p:sp>
      <p:sp>
        <p:nvSpPr>
          <p:cNvPr id="7" name="Freeform: Shape 6">
            <a:extLst>
              <a:ext uri="{FF2B5EF4-FFF2-40B4-BE49-F238E27FC236}">
                <a16:creationId xmlns:a16="http://schemas.microsoft.com/office/drawing/2014/main" id="{E59DFDBE-5F74-810C-8868-DE8478AB9336}"/>
              </a:ext>
            </a:extLst>
          </p:cNvPr>
          <p:cNvSpPr/>
          <p:nvPr userDrawn="1"/>
        </p:nvSpPr>
        <p:spPr>
          <a:xfrm rot="5400000">
            <a:off x="6223539" y="1609724"/>
            <a:ext cx="1020698" cy="1020699"/>
          </a:xfrm>
          <a:custGeom>
            <a:avLst/>
            <a:gdLst>
              <a:gd name="connsiteX0" fmla="*/ 0 w 1020698"/>
              <a:gd name="connsiteY0" fmla="*/ 0 h 1020699"/>
              <a:gd name="connsiteX1" fmla="*/ 1020699 w 1020698"/>
              <a:gd name="connsiteY1" fmla="*/ 0 h 1020699"/>
              <a:gd name="connsiteX2" fmla="*/ 1020699 w 1020698"/>
              <a:gd name="connsiteY2" fmla="*/ 1020699 h 1020699"/>
              <a:gd name="connsiteX3" fmla="*/ 0 w 1020698"/>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8" h="1020699">
                <a:moveTo>
                  <a:pt x="0" y="0"/>
                </a:moveTo>
                <a:lnTo>
                  <a:pt x="1020699" y="0"/>
                </a:lnTo>
                <a:lnTo>
                  <a:pt x="1020699" y="1020699"/>
                </a:lnTo>
                <a:lnTo>
                  <a:pt x="0" y="1020699"/>
                </a:lnTo>
                <a:close/>
              </a:path>
            </a:pathLst>
          </a:custGeom>
          <a:solidFill>
            <a:schemeClr val="tx1"/>
          </a:solidFill>
          <a:ln w="9525" cap="flat">
            <a:noFill/>
            <a:prstDash val="solid"/>
            <a:miter/>
          </a:ln>
        </p:spPr>
        <p:txBody>
          <a:bodyPr rtlCol="0" anchor="ctr"/>
          <a:lstStyle/>
          <a:p>
            <a:endParaRPr lang="en-US" b="1" i="0" dirty="0">
              <a:latin typeface="Arial" panose="020B0604020202020204" pitchFamily="34" charset="0"/>
            </a:endParaRPr>
          </a:p>
        </p:txBody>
      </p:sp>
      <p:sp>
        <p:nvSpPr>
          <p:cNvPr id="8" name="Freeform: Shape 7">
            <a:extLst>
              <a:ext uri="{FF2B5EF4-FFF2-40B4-BE49-F238E27FC236}">
                <a16:creationId xmlns:a16="http://schemas.microsoft.com/office/drawing/2014/main" id="{3064C785-E3D6-D575-7CF2-00B96E82B4D6}"/>
              </a:ext>
            </a:extLst>
          </p:cNvPr>
          <p:cNvSpPr/>
          <p:nvPr userDrawn="1"/>
        </p:nvSpPr>
        <p:spPr>
          <a:xfrm rot="5400000">
            <a:off x="3562349" y="2917983"/>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rgbClr val="FFFFFF"/>
          </a:solidFill>
          <a:ln w="9525" cap="flat">
            <a:solidFill>
              <a:srgbClr val="231F20"/>
            </a:solidFill>
            <a:prstDash val="solid"/>
            <a:miter/>
          </a:ln>
        </p:spPr>
        <p:txBody>
          <a:bodyPr rtlCol="0" anchor="ctr"/>
          <a:lstStyle/>
          <a:p>
            <a:endParaRPr lang="en-US" b="1" i="0" dirty="0">
              <a:latin typeface="Arial" panose="020B0604020202020204" pitchFamily="34" charset="0"/>
            </a:endParaRPr>
          </a:p>
        </p:txBody>
      </p:sp>
      <p:sp>
        <p:nvSpPr>
          <p:cNvPr id="9" name="Freeform: Shape 8">
            <a:extLst>
              <a:ext uri="{FF2B5EF4-FFF2-40B4-BE49-F238E27FC236}">
                <a16:creationId xmlns:a16="http://schemas.microsoft.com/office/drawing/2014/main" id="{3E93FDB2-7AD4-4C1C-A4F5-812BF04F1E58}"/>
              </a:ext>
            </a:extLst>
          </p:cNvPr>
          <p:cNvSpPr/>
          <p:nvPr userDrawn="1"/>
        </p:nvSpPr>
        <p:spPr>
          <a:xfrm rot="5400000">
            <a:off x="4892992" y="2917983"/>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bg2"/>
          </a:solidFill>
          <a:ln w="9525" cap="flat">
            <a:noFill/>
            <a:prstDash val="solid"/>
            <a:miter/>
          </a:ln>
        </p:spPr>
        <p:txBody>
          <a:bodyPr rtlCol="0" anchor="ctr"/>
          <a:lstStyle/>
          <a:p>
            <a:endParaRPr lang="en-US" b="1" i="0" dirty="0">
              <a:latin typeface="Arial" panose="020B0604020202020204" pitchFamily="34" charset="0"/>
            </a:endParaRPr>
          </a:p>
        </p:txBody>
      </p:sp>
      <p:sp>
        <p:nvSpPr>
          <p:cNvPr id="10" name="Freeform: Shape 9">
            <a:extLst>
              <a:ext uri="{FF2B5EF4-FFF2-40B4-BE49-F238E27FC236}">
                <a16:creationId xmlns:a16="http://schemas.microsoft.com/office/drawing/2014/main" id="{6C698FB5-01A5-4CE8-37FC-FA3C7529EB0B}"/>
              </a:ext>
            </a:extLst>
          </p:cNvPr>
          <p:cNvSpPr/>
          <p:nvPr userDrawn="1"/>
        </p:nvSpPr>
        <p:spPr>
          <a:xfrm rot="5400000">
            <a:off x="6223539" y="2917983"/>
            <a:ext cx="1020698" cy="1020699"/>
          </a:xfrm>
          <a:custGeom>
            <a:avLst/>
            <a:gdLst>
              <a:gd name="connsiteX0" fmla="*/ 0 w 1020698"/>
              <a:gd name="connsiteY0" fmla="*/ 0 h 1020699"/>
              <a:gd name="connsiteX1" fmla="*/ 1020699 w 1020698"/>
              <a:gd name="connsiteY1" fmla="*/ 0 h 1020699"/>
              <a:gd name="connsiteX2" fmla="*/ 1020699 w 1020698"/>
              <a:gd name="connsiteY2" fmla="*/ 1020699 h 1020699"/>
              <a:gd name="connsiteX3" fmla="*/ 0 w 1020698"/>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8" h="1020699">
                <a:moveTo>
                  <a:pt x="0" y="0"/>
                </a:moveTo>
                <a:lnTo>
                  <a:pt x="1020699" y="0"/>
                </a:lnTo>
                <a:lnTo>
                  <a:pt x="1020699" y="1020699"/>
                </a:lnTo>
                <a:lnTo>
                  <a:pt x="0" y="1020699"/>
                </a:lnTo>
                <a:close/>
              </a:path>
            </a:pathLst>
          </a:custGeom>
          <a:solidFill>
            <a:srgbClr val="979797"/>
          </a:solidFill>
          <a:ln w="9525" cap="flat">
            <a:noFill/>
            <a:prstDash val="solid"/>
            <a:miter/>
          </a:ln>
        </p:spPr>
        <p:txBody>
          <a:bodyPr rtlCol="0" anchor="ctr"/>
          <a:lstStyle/>
          <a:p>
            <a:endParaRPr lang="en-US" b="1" i="0" dirty="0">
              <a:latin typeface="Arial" panose="020B0604020202020204" pitchFamily="34" charset="0"/>
            </a:endParaRPr>
          </a:p>
        </p:txBody>
      </p:sp>
      <p:sp>
        <p:nvSpPr>
          <p:cNvPr id="11" name="Freeform: Shape 10">
            <a:extLst>
              <a:ext uri="{FF2B5EF4-FFF2-40B4-BE49-F238E27FC236}">
                <a16:creationId xmlns:a16="http://schemas.microsoft.com/office/drawing/2014/main" id="{5E479C7F-6D63-F44C-B0C4-EC2E6B4EF344}"/>
              </a:ext>
            </a:extLst>
          </p:cNvPr>
          <p:cNvSpPr/>
          <p:nvPr userDrawn="1"/>
        </p:nvSpPr>
        <p:spPr>
          <a:xfrm rot="5400000">
            <a:off x="7610093" y="2917983"/>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tx2"/>
          </a:solidFill>
          <a:ln w="9525" cap="flat">
            <a:noFill/>
            <a:prstDash val="solid"/>
            <a:miter/>
          </a:ln>
        </p:spPr>
        <p:txBody>
          <a:bodyPr rtlCol="0" anchor="ctr"/>
          <a:lstStyle/>
          <a:p>
            <a:endParaRPr lang="en-US" b="1" i="0" dirty="0">
              <a:latin typeface="Arial" panose="020B0604020202020204" pitchFamily="34" charset="0"/>
            </a:endParaRPr>
          </a:p>
        </p:txBody>
      </p:sp>
      <p:sp>
        <p:nvSpPr>
          <p:cNvPr id="12" name="Freeform: Shape 11">
            <a:extLst>
              <a:ext uri="{FF2B5EF4-FFF2-40B4-BE49-F238E27FC236}">
                <a16:creationId xmlns:a16="http://schemas.microsoft.com/office/drawing/2014/main" id="{FA9AD288-971B-4026-249A-414A173D98D4}"/>
              </a:ext>
            </a:extLst>
          </p:cNvPr>
          <p:cNvSpPr/>
          <p:nvPr userDrawn="1"/>
        </p:nvSpPr>
        <p:spPr>
          <a:xfrm rot="5400000">
            <a:off x="3562349" y="4226242"/>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accent4"/>
          </a:solidFill>
          <a:ln w="9525" cap="flat">
            <a:noFill/>
            <a:prstDash val="solid"/>
            <a:miter/>
          </a:ln>
        </p:spPr>
        <p:txBody>
          <a:bodyPr rtlCol="0" anchor="ctr"/>
          <a:lstStyle/>
          <a:p>
            <a:endParaRPr lang="en-US" b="1" i="0" dirty="0">
              <a:latin typeface="Arial" panose="020B0604020202020204" pitchFamily="34" charset="0"/>
            </a:endParaRPr>
          </a:p>
        </p:txBody>
      </p:sp>
      <p:sp>
        <p:nvSpPr>
          <p:cNvPr id="13" name="Freeform: Shape 12">
            <a:extLst>
              <a:ext uri="{FF2B5EF4-FFF2-40B4-BE49-F238E27FC236}">
                <a16:creationId xmlns:a16="http://schemas.microsoft.com/office/drawing/2014/main" id="{76D28557-528A-9395-3116-1F5DB3A7CBBD}"/>
              </a:ext>
            </a:extLst>
          </p:cNvPr>
          <p:cNvSpPr/>
          <p:nvPr userDrawn="1"/>
        </p:nvSpPr>
        <p:spPr>
          <a:xfrm rot="5400000">
            <a:off x="4892896" y="4226242"/>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accent5"/>
          </a:solidFill>
          <a:ln w="9525" cap="flat">
            <a:noFill/>
            <a:prstDash val="solid"/>
            <a:miter/>
          </a:ln>
        </p:spPr>
        <p:txBody>
          <a:bodyPr rtlCol="0" anchor="ctr"/>
          <a:lstStyle/>
          <a:p>
            <a:endParaRPr lang="en-US" b="1" i="0" dirty="0">
              <a:latin typeface="Arial" panose="020B0604020202020204" pitchFamily="34" charset="0"/>
            </a:endParaRPr>
          </a:p>
        </p:txBody>
      </p:sp>
      <p:sp>
        <p:nvSpPr>
          <p:cNvPr id="14" name="Freeform: Shape 13">
            <a:extLst>
              <a:ext uri="{FF2B5EF4-FFF2-40B4-BE49-F238E27FC236}">
                <a16:creationId xmlns:a16="http://schemas.microsoft.com/office/drawing/2014/main" id="{99BB7730-3C83-2335-8188-A3F50A391569}"/>
              </a:ext>
            </a:extLst>
          </p:cNvPr>
          <p:cNvSpPr/>
          <p:nvPr userDrawn="1"/>
        </p:nvSpPr>
        <p:spPr>
          <a:xfrm rot="5400000">
            <a:off x="6223539" y="4226147"/>
            <a:ext cx="1020698" cy="1020699"/>
          </a:xfrm>
          <a:custGeom>
            <a:avLst/>
            <a:gdLst>
              <a:gd name="connsiteX0" fmla="*/ 0 w 1020698"/>
              <a:gd name="connsiteY0" fmla="*/ 0 h 1020699"/>
              <a:gd name="connsiteX1" fmla="*/ 1020699 w 1020698"/>
              <a:gd name="connsiteY1" fmla="*/ 0 h 1020699"/>
              <a:gd name="connsiteX2" fmla="*/ 1020699 w 1020698"/>
              <a:gd name="connsiteY2" fmla="*/ 1020699 h 1020699"/>
              <a:gd name="connsiteX3" fmla="*/ 0 w 1020698"/>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8" h="1020699">
                <a:moveTo>
                  <a:pt x="0" y="0"/>
                </a:moveTo>
                <a:lnTo>
                  <a:pt x="1020699" y="0"/>
                </a:lnTo>
                <a:lnTo>
                  <a:pt x="1020699" y="1020699"/>
                </a:lnTo>
                <a:lnTo>
                  <a:pt x="0" y="1020699"/>
                </a:lnTo>
                <a:close/>
              </a:path>
            </a:pathLst>
          </a:custGeom>
          <a:solidFill>
            <a:schemeClr val="accent6"/>
          </a:solidFill>
          <a:ln w="9525" cap="flat">
            <a:noFill/>
            <a:prstDash val="solid"/>
            <a:miter/>
          </a:ln>
        </p:spPr>
        <p:txBody>
          <a:bodyPr rtlCol="0" anchor="ctr"/>
          <a:lstStyle/>
          <a:p>
            <a:endParaRPr lang="en-US" b="1" i="0" dirty="0">
              <a:latin typeface="Arial" panose="020B0604020202020204" pitchFamily="34" charset="0"/>
            </a:endParaRPr>
          </a:p>
        </p:txBody>
      </p:sp>
      <p:sp>
        <p:nvSpPr>
          <p:cNvPr id="15" name="Freeform: Shape 14">
            <a:extLst>
              <a:ext uri="{FF2B5EF4-FFF2-40B4-BE49-F238E27FC236}">
                <a16:creationId xmlns:a16="http://schemas.microsoft.com/office/drawing/2014/main" id="{A0693ACA-5FA3-A68B-868C-3CEDFB62D084}"/>
              </a:ext>
            </a:extLst>
          </p:cNvPr>
          <p:cNvSpPr/>
          <p:nvPr userDrawn="1"/>
        </p:nvSpPr>
        <p:spPr>
          <a:xfrm rot="5400000">
            <a:off x="7609998" y="4226242"/>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accent3"/>
          </a:solidFill>
          <a:ln w="9525" cap="flat">
            <a:noFill/>
            <a:prstDash val="solid"/>
            <a:miter/>
          </a:ln>
        </p:spPr>
        <p:txBody>
          <a:bodyPr rtlCol="0" anchor="ctr"/>
          <a:lstStyle/>
          <a:p>
            <a:endParaRPr lang="en-US" b="1" i="0" dirty="0">
              <a:latin typeface="Arial" panose="020B0604020202020204" pitchFamily="34" charset="0"/>
            </a:endParaRPr>
          </a:p>
        </p:txBody>
      </p:sp>
    </p:spTree>
    <p:extLst>
      <p:ext uri="{BB962C8B-B14F-4D97-AF65-F5344CB8AC3E}">
        <p14:creationId xmlns:p14="http://schemas.microsoft.com/office/powerpoint/2010/main" val="1134892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020354-ECE0-84D2-8D32-2F042EAB7A61}"/>
              </a:ext>
            </a:extLst>
          </p:cNvPr>
          <p:cNvPicPr>
            <a:picLocks noChangeAspect="1"/>
          </p:cNvPicPr>
          <p:nvPr userDrawn="1"/>
        </p:nvPicPr>
        <p:blipFill>
          <a:blip r:embed="rId2">
            <a:extLst>
              <a:ext uri="{28A0092B-C50C-407E-A947-70E740481C1C}">
                <a14:useLocalDpi xmlns:a14="http://schemas.microsoft.com/office/drawing/2010/main" val="0"/>
              </a:ext>
            </a:extLst>
          </a:blip>
          <a:srcRect l="6875" r="6875"/>
          <a:stretch/>
        </p:blipFill>
        <p:spPr>
          <a:xfrm>
            <a:off x="1676400" y="0"/>
            <a:ext cx="10515600" cy="6858000"/>
          </a:xfrm>
          <a:prstGeom prst="rect">
            <a:avLst/>
          </a:prstGeom>
        </p:spPr>
      </p:pic>
      <p:sp>
        <p:nvSpPr>
          <p:cNvPr id="2" name="Rectangle 1"/>
          <p:cNvSpPr/>
          <p:nvPr userDrawn="1"/>
        </p:nvSpPr>
        <p:spPr>
          <a:xfrm>
            <a:off x="0" y="472480"/>
            <a:ext cx="694944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panose="020B0604020202020204" pitchFamily="34" charset="0"/>
            </a:endParaRPr>
          </a:p>
        </p:txBody>
      </p:sp>
      <p:pic>
        <p:nvPicPr>
          <p:cNvPr id="6" name="Picture 5" descr="A picture containing circle&#10;&#10;Description automatically generated">
            <a:extLst>
              <a:ext uri="{FF2B5EF4-FFF2-40B4-BE49-F238E27FC236}">
                <a16:creationId xmlns:a16="http://schemas.microsoft.com/office/drawing/2014/main" id="{BD7C438C-1699-401F-02E5-71634387046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750" t="6890" r="43000" b="6444"/>
          <a:stretch/>
        </p:blipFill>
        <p:spPr>
          <a:xfrm>
            <a:off x="1676400" y="472479"/>
            <a:ext cx="5273040" cy="5943600"/>
          </a:xfrm>
          <a:prstGeom prst="rect">
            <a:avLst/>
          </a:prstGeom>
        </p:spPr>
      </p:pic>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199" y="1524000"/>
            <a:ext cx="6036733" cy="3538224"/>
          </a:xfrm>
        </p:spPr>
        <p:txBody>
          <a:bodyPr lIns="0" tIns="0" rIns="0" bIns="0" anchor="b" anchorCtr="0">
            <a:normAutofit/>
          </a:bodyPr>
          <a:lstStyle>
            <a:lvl1pPr marL="0" indent="0" algn="l" defTabSz="914400" rtl="0" eaLnBrk="1" latinLnBrk="0" hangingPunct="1">
              <a:lnSpc>
                <a:spcPct val="80000"/>
              </a:lnSpc>
              <a:spcBef>
                <a:spcPts val="1000"/>
              </a:spcBef>
              <a:buFont typeface="Arial" panose="020B0604020202020204" pitchFamily="34" charset="0"/>
              <a:buNone/>
              <a:defRPr lang="en-US" sz="7200" b="0" i="0" kern="1200" dirty="0">
                <a:solidFill>
                  <a:schemeClr val="bg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 slide</a:t>
            </a:r>
          </a:p>
        </p:txBody>
      </p:sp>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5071190"/>
            <a:ext cx="6036732" cy="313932"/>
          </a:xfrm>
        </p:spPr>
        <p:txBody>
          <a:bodyPr lIns="0" tIns="91440" rIns="0" bIns="0" anchor="t" anchorCtr="0">
            <a:spAutoFit/>
          </a:bodyPr>
          <a:lstStyle>
            <a:lvl1pPr>
              <a:defRPr sz="1600" b="0" i="0" spc="0" baseline="0">
                <a:solidFill>
                  <a:schemeClr val="tx1"/>
                </a:solidFill>
                <a:latin typeface="Arial" panose="020B0604020202020204" pitchFamily="34" charset="0"/>
                <a:cs typeface="Arial" panose="020B0604020202020204" pitchFamily="34" charset="0"/>
              </a:defRPr>
            </a:lvl1pPr>
          </a:lstStyle>
          <a:p>
            <a:r>
              <a:rPr lang="en-US"/>
              <a:t>Subhead Text</a:t>
            </a:r>
          </a:p>
        </p:txBody>
      </p:sp>
      <p:pic>
        <p:nvPicPr>
          <p:cNvPr id="3" name="Picture 2">
            <a:extLst>
              <a:ext uri="{FF2B5EF4-FFF2-40B4-BE49-F238E27FC236}">
                <a16:creationId xmlns:a16="http://schemas.microsoft.com/office/drawing/2014/main" id="{218D479E-0067-DBA3-9350-139FA447E959}"/>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464134" y="1014800"/>
            <a:ext cx="1386647" cy="365760"/>
          </a:xfrm>
          <a:prstGeom prst="rect">
            <a:avLst/>
          </a:prstGeom>
        </p:spPr>
      </p:pic>
    </p:spTree>
    <p:extLst>
      <p:ext uri="{BB962C8B-B14F-4D97-AF65-F5344CB8AC3E}">
        <p14:creationId xmlns:p14="http://schemas.microsoft.com/office/powerpoint/2010/main" val="1411296209"/>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020354-ECE0-84D2-8D32-2F042EAB7A61}"/>
              </a:ext>
            </a:extLst>
          </p:cNvPr>
          <p:cNvPicPr>
            <a:picLocks noChangeAspect="1"/>
          </p:cNvPicPr>
          <p:nvPr userDrawn="1"/>
        </p:nvPicPr>
        <p:blipFill>
          <a:blip r:embed="rId2">
            <a:alphaModFix/>
            <a:extLst>
              <a:ext uri="{28A0092B-C50C-407E-A947-70E740481C1C}">
                <a14:useLocalDpi xmlns:a14="http://schemas.microsoft.com/office/drawing/2010/main" val="0"/>
              </a:ext>
            </a:extLst>
          </a:blip>
          <a:srcRect l="6875" r="6875"/>
          <a:stretch/>
        </p:blipFill>
        <p:spPr>
          <a:xfrm>
            <a:off x="1676400" y="0"/>
            <a:ext cx="10515600" cy="6858000"/>
          </a:xfrm>
          <a:prstGeom prst="rect">
            <a:avLst/>
          </a:prstGeom>
        </p:spPr>
      </p:pic>
      <p:sp>
        <p:nvSpPr>
          <p:cNvPr id="2" name="Rectangle 1"/>
          <p:cNvSpPr/>
          <p:nvPr userDrawn="1"/>
        </p:nvSpPr>
        <p:spPr>
          <a:xfrm>
            <a:off x="0" y="472480"/>
            <a:ext cx="6949440" cy="594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panose="020B0604020202020204" pitchFamily="34" charset="0"/>
            </a:endParaRPr>
          </a:p>
        </p:txBody>
      </p:sp>
      <p:pic>
        <p:nvPicPr>
          <p:cNvPr id="7" name="Picture 6" descr="A picture containing diagram&#10;&#10;Description automatically generated">
            <a:extLst>
              <a:ext uri="{FF2B5EF4-FFF2-40B4-BE49-F238E27FC236}">
                <a16:creationId xmlns:a16="http://schemas.microsoft.com/office/drawing/2014/main" id="{CB56DDCC-3299-56D3-9669-872B6DC840C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750" t="6890" r="43000" b="6444"/>
          <a:stretch/>
        </p:blipFill>
        <p:spPr>
          <a:xfrm>
            <a:off x="1676400" y="472480"/>
            <a:ext cx="5273040" cy="5943599"/>
          </a:xfrm>
          <a:prstGeom prst="rect">
            <a:avLst/>
          </a:prstGeom>
        </p:spPr>
      </p:pic>
      <p:sp>
        <p:nvSpPr>
          <p:cNvPr id="3" name="Subtitle 2">
            <a:extLst>
              <a:ext uri="{FF2B5EF4-FFF2-40B4-BE49-F238E27FC236}">
                <a16:creationId xmlns:a16="http://schemas.microsoft.com/office/drawing/2014/main" id="{14DF085C-24EF-5F2A-D5F6-5E1A93114035}"/>
              </a:ext>
            </a:extLst>
          </p:cNvPr>
          <p:cNvSpPr>
            <a:spLocks noGrp="1"/>
          </p:cNvSpPr>
          <p:nvPr>
            <p:ph type="subTitle" idx="1" hasCustomPrompt="1"/>
          </p:nvPr>
        </p:nvSpPr>
        <p:spPr>
          <a:xfrm>
            <a:off x="457199" y="1524000"/>
            <a:ext cx="6036733" cy="3538224"/>
          </a:xfrm>
        </p:spPr>
        <p:txBody>
          <a:bodyPr lIns="0" tIns="0" rIns="0" bIns="0" anchor="b" anchorCtr="0">
            <a:normAutofit/>
          </a:bodyPr>
          <a:lstStyle>
            <a:lvl1pPr marL="0" indent="0" algn="l" defTabSz="914400" rtl="0" eaLnBrk="1" latinLnBrk="0" hangingPunct="1">
              <a:lnSpc>
                <a:spcPct val="80000"/>
              </a:lnSpc>
              <a:spcBef>
                <a:spcPts val="1000"/>
              </a:spcBef>
              <a:buFont typeface="Arial" panose="020B0604020202020204" pitchFamily="34" charset="0"/>
              <a:buNone/>
              <a:defRPr lang="en-US" sz="7200" b="0" i="0" kern="1200" dirty="0">
                <a:solidFill>
                  <a:schemeClr val="bg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 slide</a:t>
            </a:r>
          </a:p>
        </p:txBody>
      </p:sp>
      <p:sp>
        <p:nvSpPr>
          <p:cNvPr id="5" name="Title 1">
            <a:extLst>
              <a:ext uri="{FF2B5EF4-FFF2-40B4-BE49-F238E27FC236}">
                <a16:creationId xmlns:a16="http://schemas.microsoft.com/office/drawing/2014/main" id="{4FD9C671-1267-5406-BD6C-28A01A303DB7}"/>
              </a:ext>
            </a:extLst>
          </p:cNvPr>
          <p:cNvSpPr>
            <a:spLocks noGrp="1"/>
          </p:cNvSpPr>
          <p:nvPr>
            <p:ph type="title" hasCustomPrompt="1"/>
          </p:nvPr>
        </p:nvSpPr>
        <p:spPr>
          <a:xfrm>
            <a:off x="457200" y="5071190"/>
            <a:ext cx="6036732" cy="313932"/>
          </a:xfrm>
        </p:spPr>
        <p:txBody>
          <a:bodyPr lIns="0" tIns="91440" rIns="0" bIns="0" anchor="t" anchorCtr="0">
            <a:spAutoFit/>
          </a:bodyPr>
          <a:lstStyle>
            <a:lvl1pPr>
              <a:defRPr sz="1600" b="0" i="0" spc="0" baseline="0">
                <a:solidFill>
                  <a:schemeClr val="tx1"/>
                </a:solidFill>
                <a:latin typeface="Arial" panose="020B0604020202020204" pitchFamily="34" charset="0"/>
                <a:cs typeface="Arial" panose="020B0604020202020204" pitchFamily="34" charset="0"/>
              </a:defRPr>
            </a:lvl1pPr>
          </a:lstStyle>
          <a:p>
            <a:r>
              <a:rPr lang="en-US"/>
              <a:t>Subhead Text</a:t>
            </a:r>
          </a:p>
        </p:txBody>
      </p:sp>
      <p:pic>
        <p:nvPicPr>
          <p:cNvPr id="6" name="Picture 5">
            <a:extLst>
              <a:ext uri="{FF2B5EF4-FFF2-40B4-BE49-F238E27FC236}">
                <a16:creationId xmlns:a16="http://schemas.microsoft.com/office/drawing/2014/main" id="{9F239AB7-A87C-3C85-D868-8C88012E9B46}"/>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464134" y="1014800"/>
            <a:ext cx="1386647" cy="365760"/>
          </a:xfrm>
          <a:prstGeom prst="rect">
            <a:avLst/>
          </a:prstGeom>
        </p:spPr>
      </p:pic>
    </p:spTree>
    <p:extLst>
      <p:ext uri="{BB962C8B-B14F-4D97-AF65-F5344CB8AC3E}">
        <p14:creationId xmlns:p14="http://schemas.microsoft.com/office/powerpoint/2010/main" val="305886237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tx1"/>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71020354-ECE0-84D2-8D32-2F042EAB7A6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750"/>
          <a:stretch/>
        </p:blipFill>
        <p:spPr>
          <a:xfrm>
            <a:off x="1676400" y="0"/>
            <a:ext cx="10515600" cy="6858000"/>
          </a:xfrm>
          <a:prstGeom prst="rect">
            <a:avLst/>
          </a:prstGeom>
        </p:spPr>
      </p:pic>
      <p:sp>
        <p:nvSpPr>
          <p:cNvPr id="2" name="Rectangle 1"/>
          <p:cNvSpPr/>
          <p:nvPr userDrawn="1"/>
        </p:nvSpPr>
        <p:spPr>
          <a:xfrm>
            <a:off x="0" y="472480"/>
            <a:ext cx="694944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panose="020B0604020202020204" pitchFamily="34" charset="0"/>
            </a:endParaRPr>
          </a:p>
        </p:txBody>
      </p:sp>
      <p:pic>
        <p:nvPicPr>
          <p:cNvPr id="3" name="Picture 2" descr="A picture containing circle&#10;&#10;Description automatically generated">
            <a:extLst>
              <a:ext uri="{FF2B5EF4-FFF2-40B4-BE49-F238E27FC236}">
                <a16:creationId xmlns:a16="http://schemas.microsoft.com/office/drawing/2014/main" id="{AB0FB7ED-755E-C8C2-29E0-88CC302EEB8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750" t="6890" r="43000" b="6444"/>
          <a:stretch/>
        </p:blipFill>
        <p:spPr>
          <a:xfrm>
            <a:off x="1676400" y="472479"/>
            <a:ext cx="5273040" cy="5943600"/>
          </a:xfrm>
          <a:prstGeom prst="rect">
            <a:avLst/>
          </a:prstGeom>
        </p:spPr>
      </p:pic>
      <p:sp>
        <p:nvSpPr>
          <p:cNvPr id="5" name="Subtitle 2">
            <a:extLst>
              <a:ext uri="{FF2B5EF4-FFF2-40B4-BE49-F238E27FC236}">
                <a16:creationId xmlns:a16="http://schemas.microsoft.com/office/drawing/2014/main" id="{9FE794BB-92AB-CF74-BA7D-9EFFD9FC1D20}"/>
              </a:ext>
            </a:extLst>
          </p:cNvPr>
          <p:cNvSpPr>
            <a:spLocks noGrp="1"/>
          </p:cNvSpPr>
          <p:nvPr>
            <p:ph type="subTitle" idx="1" hasCustomPrompt="1"/>
          </p:nvPr>
        </p:nvSpPr>
        <p:spPr>
          <a:xfrm>
            <a:off x="457199" y="1524000"/>
            <a:ext cx="6036733" cy="3538224"/>
          </a:xfrm>
        </p:spPr>
        <p:txBody>
          <a:bodyPr lIns="0" tIns="0" rIns="0" bIns="0" anchor="b" anchorCtr="0">
            <a:normAutofit/>
          </a:bodyPr>
          <a:lstStyle>
            <a:lvl1pPr marL="0" indent="0" algn="l" defTabSz="914400" rtl="0" eaLnBrk="1" latinLnBrk="0" hangingPunct="1">
              <a:lnSpc>
                <a:spcPct val="80000"/>
              </a:lnSpc>
              <a:spcBef>
                <a:spcPts val="1000"/>
              </a:spcBef>
              <a:buFont typeface="Arial" panose="020B0604020202020204" pitchFamily="34" charset="0"/>
              <a:buNone/>
              <a:defRPr lang="en-US" sz="7200" b="0" i="0" kern="1200" dirty="0">
                <a:solidFill>
                  <a:schemeClr val="bg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 slide</a:t>
            </a:r>
          </a:p>
        </p:txBody>
      </p:sp>
      <p:sp>
        <p:nvSpPr>
          <p:cNvPr id="6" name="Title 1">
            <a:extLst>
              <a:ext uri="{FF2B5EF4-FFF2-40B4-BE49-F238E27FC236}">
                <a16:creationId xmlns:a16="http://schemas.microsoft.com/office/drawing/2014/main" id="{1BC256D4-5A79-C2A0-BA34-DB254DF875BF}"/>
              </a:ext>
            </a:extLst>
          </p:cNvPr>
          <p:cNvSpPr>
            <a:spLocks noGrp="1"/>
          </p:cNvSpPr>
          <p:nvPr>
            <p:ph type="title" hasCustomPrompt="1"/>
          </p:nvPr>
        </p:nvSpPr>
        <p:spPr>
          <a:xfrm>
            <a:off x="457200" y="5071190"/>
            <a:ext cx="6036732" cy="313932"/>
          </a:xfrm>
        </p:spPr>
        <p:txBody>
          <a:bodyPr lIns="0" tIns="91440" rIns="0" bIns="0" anchor="t" anchorCtr="0">
            <a:spAutoFit/>
          </a:bodyPr>
          <a:lstStyle>
            <a:lvl1pPr>
              <a:defRPr sz="1600" b="0" i="0" spc="0" baseline="0">
                <a:solidFill>
                  <a:schemeClr val="tx1"/>
                </a:solidFill>
                <a:latin typeface="Arial" panose="020B0604020202020204" pitchFamily="34" charset="0"/>
                <a:cs typeface="Arial" panose="020B0604020202020204" pitchFamily="34" charset="0"/>
              </a:defRPr>
            </a:lvl1pPr>
          </a:lstStyle>
          <a:p>
            <a:r>
              <a:rPr lang="en-US"/>
              <a:t>Subhead Text</a:t>
            </a:r>
          </a:p>
        </p:txBody>
      </p:sp>
      <p:pic>
        <p:nvPicPr>
          <p:cNvPr id="7" name="Picture 6">
            <a:extLst>
              <a:ext uri="{FF2B5EF4-FFF2-40B4-BE49-F238E27FC236}">
                <a16:creationId xmlns:a16="http://schemas.microsoft.com/office/drawing/2014/main" id="{99D10DEF-DBC6-BF0D-36F5-3A6C147A38D3}"/>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464134" y="1014800"/>
            <a:ext cx="1386647" cy="365760"/>
          </a:xfrm>
          <a:prstGeom prst="rect">
            <a:avLst/>
          </a:prstGeom>
        </p:spPr>
      </p:pic>
    </p:spTree>
    <p:extLst>
      <p:ext uri="{BB962C8B-B14F-4D97-AF65-F5344CB8AC3E}">
        <p14:creationId xmlns:p14="http://schemas.microsoft.com/office/powerpoint/2010/main" val="1194486739"/>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4">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020354-ECE0-84D2-8D32-2F042EAB7A61}"/>
              </a:ext>
            </a:extLst>
          </p:cNvPr>
          <p:cNvPicPr>
            <a:picLocks noChangeAspect="1"/>
          </p:cNvPicPr>
          <p:nvPr userDrawn="1"/>
        </p:nvPicPr>
        <p:blipFill>
          <a:blip r:embed="rId2">
            <a:alphaModFix/>
            <a:extLst>
              <a:ext uri="{28A0092B-C50C-407E-A947-70E740481C1C}">
                <a14:useLocalDpi xmlns:a14="http://schemas.microsoft.com/office/drawing/2010/main" val="0"/>
              </a:ext>
            </a:extLst>
          </a:blip>
          <a:srcRect l="6875" r="6875"/>
          <a:stretch/>
        </p:blipFill>
        <p:spPr>
          <a:xfrm>
            <a:off x="1676400" y="0"/>
            <a:ext cx="10515600" cy="6858000"/>
          </a:xfrm>
          <a:prstGeom prst="rect">
            <a:avLst/>
          </a:prstGeom>
        </p:spPr>
      </p:pic>
      <p:sp>
        <p:nvSpPr>
          <p:cNvPr id="2" name="Rectangle 1"/>
          <p:cNvSpPr/>
          <p:nvPr userDrawn="1"/>
        </p:nvSpPr>
        <p:spPr>
          <a:xfrm>
            <a:off x="0" y="472480"/>
            <a:ext cx="6949440" cy="594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panose="020B0604020202020204" pitchFamily="34" charset="0"/>
            </a:endParaRPr>
          </a:p>
        </p:txBody>
      </p:sp>
      <p:pic>
        <p:nvPicPr>
          <p:cNvPr id="6" name="Picture 5" descr="A picture containing diagram&#10;&#10;Description automatically generated">
            <a:extLst>
              <a:ext uri="{FF2B5EF4-FFF2-40B4-BE49-F238E27FC236}">
                <a16:creationId xmlns:a16="http://schemas.microsoft.com/office/drawing/2014/main" id="{942E0349-2EDB-F874-9F62-018EC978CAC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750" t="6890" r="43000" b="6444"/>
          <a:stretch/>
        </p:blipFill>
        <p:spPr>
          <a:xfrm>
            <a:off x="1676400" y="472480"/>
            <a:ext cx="5273040" cy="5943599"/>
          </a:xfrm>
          <a:prstGeom prst="rect">
            <a:avLst/>
          </a:prstGeom>
        </p:spPr>
      </p:pic>
      <p:sp>
        <p:nvSpPr>
          <p:cNvPr id="3" name="Subtitle 2">
            <a:extLst>
              <a:ext uri="{FF2B5EF4-FFF2-40B4-BE49-F238E27FC236}">
                <a16:creationId xmlns:a16="http://schemas.microsoft.com/office/drawing/2014/main" id="{568F69CF-0664-BF7A-E4EE-9A3B11F01A44}"/>
              </a:ext>
            </a:extLst>
          </p:cNvPr>
          <p:cNvSpPr>
            <a:spLocks noGrp="1"/>
          </p:cNvSpPr>
          <p:nvPr>
            <p:ph type="subTitle" idx="1" hasCustomPrompt="1"/>
          </p:nvPr>
        </p:nvSpPr>
        <p:spPr>
          <a:xfrm>
            <a:off x="457199" y="1524000"/>
            <a:ext cx="6036733" cy="3538224"/>
          </a:xfrm>
        </p:spPr>
        <p:txBody>
          <a:bodyPr lIns="0" tIns="0" rIns="0" bIns="0" anchor="b" anchorCtr="0">
            <a:normAutofit/>
          </a:bodyPr>
          <a:lstStyle>
            <a:lvl1pPr marL="0" indent="0" algn="l" defTabSz="914400" rtl="0" eaLnBrk="1" latinLnBrk="0" hangingPunct="1">
              <a:lnSpc>
                <a:spcPct val="80000"/>
              </a:lnSpc>
              <a:spcBef>
                <a:spcPts val="1000"/>
              </a:spcBef>
              <a:buFont typeface="Arial" panose="020B0604020202020204" pitchFamily="34" charset="0"/>
              <a:buNone/>
              <a:defRPr lang="en-US" sz="7200" b="0" i="0" kern="1200" dirty="0">
                <a:solidFill>
                  <a:schemeClr val="bg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 slide</a:t>
            </a:r>
          </a:p>
        </p:txBody>
      </p:sp>
      <p:sp>
        <p:nvSpPr>
          <p:cNvPr id="7" name="Title 1">
            <a:extLst>
              <a:ext uri="{FF2B5EF4-FFF2-40B4-BE49-F238E27FC236}">
                <a16:creationId xmlns:a16="http://schemas.microsoft.com/office/drawing/2014/main" id="{8ECDE936-9462-F996-1945-CA71DF2CC8A6}"/>
              </a:ext>
            </a:extLst>
          </p:cNvPr>
          <p:cNvSpPr>
            <a:spLocks noGrp="1"/>
          </p:cNvSpPr>
          <p:nvPr>
            <p:ph type="title" hasCustomPrompt="1"/>
          </p:nvPr>
        </p:nvSpPr>
        <p:spPr>
          <a:xfrm>
            <a:off x="457200" y="5071190"/>
            <a:ext cx="6036732" cy="313932"/>
          </a:xfrm>
        </p:spPr>
        <p:txBody>
          <a:bodyPr lIns="0" tIns="91440" rIns="0" bIns="0" anchor="t" anchorCtr="0">
            <a:spAutoFit/>
          </a:bodyPr>
          <a:lstStyle>
            <a:lvl1pPr>
              <a:defRPr sz="1600" b="0" i="0" spc="0" baseline="0">
                <a:solidFill>
                  <a:schemeClr val="tx1"/>
                </a:solidFill>
                <a:latin typeface="Arial" panose="020B0604020202020204" pitchFamily="34" charset="0"/>
                <a:cs typeface="Arial" panose="020B0604020202020204" pitchFamily="34" charset="0"/>
              </a:defRPr>
            </a:lvl1pPr>
          </a:lstStyle>
          <a:p>
            <a:r>
              <a:rPr lang="en-US"/>
              <a:t>Subhead Text</a:t>
            </a:r>
          </a:p>
        </p:txBody>
      </p:sp>
      <p:pic>
        <p:nvPicPr>
          <p:cNvPr id="5" name="Picture 4">
            <a:extLst>
              <a:ext uri="{FF2B5EF4-FFF2-40B4-BE49-F238E27FC236}">
                <a16:creationId xmlns:a16="http://schemas.microsoft.com/office/drawing/2014/main" id="{4568795B-F707-2E54-7916-1D45E1C6A4D9}"/>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464134" y="1014800"/>
            <a:ext cx="1386647" cy="365760"/>
          </a:xfrm>
          <a:prstGeom prst="rect">
            <a:avLst/>
          </a:prstGeom>
        </p:spPr>
      </p:pic>
    </p:spTree>
    <p:extLst>
      <p:ext uri="{BB962C8B-B14F-4D97-AF65-F5344CB8AC3E}">
        <p14:creationId xmlns:p14="http://schemas.microsoft.com/office/powerpoint/2010/main" val="2143123136"/>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5">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F2D31D-5BDD-324E-2166-B7A9894AD51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Image">
            <a:extLst>
              <a:ext uri="{FF2B5EF4-FFF2-40B4-BE49-F238E27FC236}">
                <a16:creationId xmlns:a16="http://schemas.microsoft.com/office/drawing/2014/main" id="{303EB84B-82EF-BB02-9D92-A3F96E6F98E9}"/>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9900377" y="5918805"/>
            <a:ext cx="1821233" cy="480391"/>
          </a:xfrm>
          <a:prstGeom prst="rect">
            <a:avLst/>
          </a:prstGeom>
          <a:ln w="12700">
            <a:miter lim="400000"/>
          </a:ln>
        </p:spPr>
      </p:pic>
      <p:sp>
        <p:nvSpPr>
          <p:cNvPr id="11" name="Title 1">
            <a:extLst>
              <a:ext uri="{FF2B5EF4-FFF2-40B4-BE49-F238E27FC236}">
                <a16:creationId xmlns:a16="http://schemas.microsoft.com/office/drawing/2014/main" id="{679ED3CC-95B4-5F13-A88B-B33D9F5FE3E3}"/>
              </a:ext>
            </a:extLst>
          </p:cNvPr>
          <p:cNvSpPr>
            <a:spLocks noGrp="1"/>
          </p:cNvSpPr>
          <p:nvPr>
            <p:ph type="title" hasCustomPrompt="1"/>
          </p:nvPr>
        </p:nvSpPr>
        <p:spPr>
          <a:xfrm>
            <a:off x="389890" y="3410058"/>
            <a:ext cx="11412220" cy="914096"/>
          </a:xfrm>
        </p:spPr>
        <p:txBody>
          <a:bodyPr lIns="0" tIns="0" rIns="0" bIns="0" anchor="b">
            <a:spAutoFit/>
          </a:bodyPr>
          <a:lstStyle>
            <a:lvl1pPr>
              <a:defRPr sz="6600">
                <a:solidFill>
                  <a:schemeClr val="accent2"/>
                </a:solidFill>
                <a:latin typeface="Arial Black" panose="020B0A04020102020204" pitchFamily="34" charset="0"/>
              </a:defRPr>
            </a:lvl1pPr>
          </a:lstStyle>
          <a:p>
            <a:r>
              <a:rPr lang="en-US"/>
              <a:t>Title slide</a:t>
            </a:r>
          </a:p>
        </p:txBody>
      </p:sp>
      <p:sp>
        <p:nvSpPr>
          <p:cNvPr id="2" name="Subtitle 2">
            <a:extLst>
              <a:ext uri="{FF2B5EF4-FFF2-40B4-BE49-F238E27FC236}">
                <a16:creationId xmlns:a16="http://schemas.microsoft.com/office/drawing/2014/main" id="{63765385-B729-C8F4-1532-DE0CF45ADE0F}"/>
              </a:ext>
            </a:extLst>
          </p:cNvPr>
          <p:cNvSpPr>
            <a:spLocks noGrp="1"/>
          </p:cNvSpPr>
          <p:nvPr>
            <p:ph type="subTitle" idx="1" hasCustomPrompt="1"/>
          </p:nvPr>
        </p:nvSpPr>
        <p:spPr>
          <a:xfrm>
            <a:off x="389890" y="4333588"/>
            <a:ext cx="11412220" cy="915852"/>
          </a:xfrm>
        </p:spPr>
        <p:txBody>
          <a:bodyPr lIns="0" tIns="0" rIns="0" bIns="0">
            <a:noAutofit/>
          </a:bodyPr>
          <a:lstStyle>
            <a:lvl1pPr marL="0" indent="0" algn="l">
              <a:buNone/>
              <a:defRPr sz="2000" b="0" i="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text</a:t>
            </a:r>
          </a:p>
        </p:txBody>
      </p:sp>
    </p:spTree>
    <p:extLst>
      <p:ext uri="{BB962C8B-B14F-4D97-AF65-F5344CB8AC3E}">
        <p14:creationId xmlns:p14="http://schemas.microsoft.com/office/powerpoint/2010/main" val="10770431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6">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29C7B9-E3E8-3606-2E3B-CD9F427B6CD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E7E06751-95C8-6504-D79E-718693775283}"/>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9898354" y="5918806"/>
            <a:ext cx="1810686" cy="477610"/>
          </a:xfrm>
          <a:prstGeom prst="rect">
            <a:avLst/>
          </a:prstGeom>
        </p:spPr>
      </p:pic>
      <p:sp>
        <p:nvSpPr>
          <p:cNvPr id="11" name="Title 1">
            <a:extLst>
              <a:ext uri="{FF2B5EF4-FFF2-40B4-BE49-F238E27FC236}">
                <a16:creationId xmlns:a16="http://schemas.microsoft.com/office/drawing/2014/main" id="{C7A2D5A5-2FB1-FB72-3F2C-8C3D5A116EAB}"/>
              </a:ext>
            </a:extLst>
          </p:cNvPr>
          <p:cNvSpPr>
            <a:spLocks noGrp="1"/>
          </p:cNvSpPr>
          <p:nvPr>
            <p:ph type="title" hasCustomPrompt="1"/>
          </p:nvPr>
        </p:nvSpPr>
        <p:spPr>
          <a:xfrm>
            <a:off x="389890" y="3410058"/>
            <a:ext cx="11412220" cy="914096"/>
          </a:xfrm>
        </p:spPr>
        <p:txBody>
          <a:bodyPr lIns="0" tIns="0" rIns="0" bIns="0" anchor="b">
            <a:spAutoFit/>
          </a:bodyPr>
          <a:lstStyle>
            <a:lvl1pPr>
              <a:defRPr sz="6600">
                <a:solidFill>
                  <a:schemeClr val="bg1"/>
                </a:solidFill>
                <a:latin typeface="Arial Black" panose="020B0A04020102020204" pitchFamily="34" charset="0"/>
              </a:defRPr>
            </a:lvl1pPr>
          </a:lstStyle>
          <a:p>
            <a:r>
              <a:rPr lang="en-US"/>
              <a:t>Title slide</a:t>
            </a:r>
          </a:p>
        </p:txBody>
      </p:sp>
      <p:sp>
        <p:nvSpPr>
          <p:cNvPr id="12" name="Subtitle 2">
            <a:extLst>
              <a:ext uri="{FF2B5EF4-FFF2-40B4-BE49-F238E27FC236}">
                <a16:creationId xmlns:a16="http://schemas.microsoft.com/office/drawing/2014/main" id="{9C46F2FA-AC03-3E23-267B-60583CABA7F4}"/>
              </a:ext>
            </a:extLst>
          </p:cNvPr>
          <p:cNvSpPr>
            <a:spLocks noGrp="1"/>
          </p:cNvSpPr>
          <p:nvPr>
            <p:ph type="subTitle" idx="1" hasCustomPrompt="1"/>
          </p:nvPr>
        </p:nvSpPr>
        <p:spPr>
          <a:xfrm>
            <a:off x="389890" y="4333588"/>
            <a:ext cx="11412220" cy="915852"/>
          </a:xfrm>
        </p:spPr>
        <p:txBody>
          <a:bodyPr lIns="0" tIns="0" rIns="0" bIns="0">
            <a:noAutofit/>
          </a:bodyPr>
          <a:lstStyle>
            <a:lvl1pPr marL="0" indent="0" algn="l">
              <a:buNone/>
              <a:defRPr sz="2000" b="0" i="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text</a:t>
            </a:r>
          </a:p>
        </p:txBody>
      </p:sp>
    </p:spTree>
    <p:extLst>
      <p:ext uri="{BB962C8B-B14F-4D97-AF65-F5344CB8AC3E}">
        <p14:creationId xmlns:p14="http://schemas.microsoft.com/office/powerpoint/2010/main" val="17513709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3">
    <p:spTree>
      <p:nvGrpSpPr>
        <p:cNvPr id="1" name=""/>
        <p:cNvGrpSpPr/>
        <p:nvPr/>
      </p:nvGrpSpPr>
      <p:grpSpPr>
        <a:xfrm>
          <a:off x="0" y="0"/>
          <a:ext cx="0" cy="0"/>
          <a:chOff x="0" y="0"/>
          <a:chExt cx="0" cy="0"/>
        </a:xfrm>
      </p:grpSpPr>
      <p:sp>
        <p:nvSpPr>
          <p:cNvPr id="10" name="Rectangle 9"/>
          <p:cNvSpPr/>
          <p:nvPr userDrawn="1"/>
        </p:nvSpPr>
        <p:spPr>
          <a:xfrm>
            <a:off x="7617489"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57200" y="3606814"/>
            <a:ext cx="6703089" cy="830997"/>
          </a:xfrm>
        </p:spPr>
        <p:txBody>
          <a:bodyPr wrap="square" lIns="0" tIns="0" rIns="0" bIns="0" anchor="b">
            <a:spAutoFit/>
          </a:bodyPr>
          <a:lstStyle>
            <a:lvl1pPr algn="l">
              <a:defRPr sz="6000" spc="-100" baseline="0">
                <a:solidFill>
                  <a:schemeClr val="tx1"/>
                </a:solidFill>
                <a:latin typeface="Arial Black" panose="020B0A04020102020204" pitchFamily="34" charset="0"/>
              </a:defRPr>
            </a:lvl1pPr>
          </a:lstStyle>
          <a:p>
            <a:r>
              <a:rPr lang="en-US"/>
              <a:t>title slide</a:t>
            </a:r>
          </a:p>
        </p:txBody>
      </p:sp>
      <p:sp>
        <p:nvSpPr>
          <p:cNvPr id="3" name="Subtitle 2"/>
          <p:cNvSpPr>
            <a:spLocks noGrp="1"/>
          </p:cNvSpPr>
          <p:nvPr>
            <p:ph type="subTitle" idx="1" hasCustomPrompt="1"/>
          </p:nvPr>
        </p:nvSpPr>
        <p:spPr>
          <a:xfrm>
            <a:off x="457200" y="4529885"/>
            <a:ext cx="6703089" cy="332399"/>
          </a:xfrm>
        </p:spPr>
        <p:txBody>
          <a:bodyPr wrap="square" lIns="0" tIns="0" rIns="0" bIns="0">
            <a:spAutoFit/>
          </a:bodyPr>
          <a:lstStyle>
            <a:lvl1pPr marL="0" indent="0" algn="l">
              <a:buNone/>
              <a:defRPr sz="2400" b="0" i="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text</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57200" y="453025"/>
            <a:ext cx="2072198" cy="545199"/>
          </a:xfrm>
          <a:prstGeom prst="rect">
            <a:avLst/>
          </a:prstGeom>
        </p:spPr>
      </p:pic>
      <p:sp>
        <p:nvSpPr>
          <p:cNvPr id="12" name="Rectangle 11"/>
          <p:cNvSpPr/>
          <p:nvPr userDrawn="1"/>
        </p:nvSpPr>
        <p:spPr>
          <a:xfrm>
            <a:off x="457199" y="6154579"/>
            <a:ext cx="6703089" cy="250396"/>
          </a:xfrm>
          <a:prstGeom prst="rect">
            <a:avLst/>
          </a:prstGeom>
        </p:spPr>
        <p:txBody>
          <a:bodyPr wrap="square" lIns="0" tIns="0" rIns="0" bIns="0">
            <a:spAutoFit/>
          </a:bodyPr>
          <a:lstStyle/>
          <a:p>
            <a:r>
              <a:rPr lang="en-US" sz="800" dirty="0">
                <a:solidFill>
                  <a:schemeClr val="tx1"/>
                </a:solidFill>
                <a:latin typeface="Arial" panose="020B0604020202020204" pitchFamily="34" charset="0"/>
                <a:cs typeface="Arial" panose="020B0604020202020204" pitchFamily="34" charset="0"/>
              </a:rPr>
              <a:t>Baker Tilly US, LLP, trading as Baker Tilly, is a member of the global network of Baker Tilly International Ltd., the members of which are separate and independent legal entities. © 2022 Baker Tilly US, LLP.</a:t>
            </a:r>
          </a:p>
        </p:txBody>
      </p:sp>
      <p:pic>
        <p:nvPicPr>
          <p:cNvPr id="4" name="Picture 3">
            <a:extLst>
              <a:ext uri="{FF2B5EF4-FFF2-40B4-BE49-F238E27FC236}">
                <a16:creationId xmlns:a16="http://schemas.microsoft.com/office/drawing/2014/main" id="{8ECF6BEB-3251-31ED-828B-37E97979300C}"/>
              </a:ext>
            </a:extLst>
          </p:cNvPr>
          <p:cNvPicPr>
            <a:picLocks noChangeAspect="1"/>
          </p:cNvPicPr>
          <p:nvPr userDrawn="1"/>
        </p:nvPicPr>
        <p:blipFill>
          <a:blip r:embed="rId3" cstate="email">
            <a:grayscl/>
            <a:alphaModFix amt="15000"/>
            <a:extLst>
              <a:ext uri="{28A0092B-C50C-407E-A947-70E740481C1C}">
                <a14:useLocalDpi xmlns:a14="http://schemas.microsoft.com/office/drawing/2010/main" val="0"/>
              </a:ext>
            </a:extLst>
          </a:blip>
          <a:srcRect/>
          <a:stretch/>
        </p:blipFill>
        <p:spPr>
          <a:xfrm rot="16200000">
            <a:off x="6474488" y="1145815"/>
            <a:ext cx="6858001" cy="4572000"/>
          </a:xfrm>
          <a:prstGeom prst="rect">
            <a:avLst/>
          </a:prstGeom>
        </p:spPr>
      </p:pic>
    </p:spTree>
    <p:extLst>
      <p:ext uri="{BB962C8B-B14F-4D97-AF65-F5344CB8AC3E}">
        <p14:creationId xmlns:p14="http://schemas.microsoft.com/office/powerpoint/2010/main" val="2752858922"/>
      </p:ext>
    </p:extLst>
  </p:cSld>
  <p:clrMapOvr>
    <a:masterClrMapping/>
  </p:clrMapOvr>
  <p:extLst>
    <p:ext uri="{DCECCB84-F9BA-43D5-87BE-67443E8EF086}">
      <p15:sldGuideLst xmlns:p15="http://schemas.microsoft.com/office/powerpoint/2012/main">
        <p15:guide id="1" pos="3840">
          <p15:clr>
            <a:srgbClr val="FBAE40"/>
          </p15:clr>
        </p15:guide>
        <p15:guide id="2" pos="50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7">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191BD2-7FC7-0A42-6C27-8241E06FA40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E7E06751-95C8-6504-D79E-718693775283}"/>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9898354" y="5918806"/>
            <a:ext cx="1810686" cy="477610"/>
          </a:xfrm>
          <a:prstGeom prst="rect">
            <a:avLst/>
          </a:prstGeom>
        </p:spPr>
      </p:pic>
      <p:sp>
        <p:nvSpPr>
          <p:cNvPr id="7" name="Title 1">
            <a:extLst>
              <a:ext uri="{FF2B5EF4-FFF2-40B4-BE49-F238E27FC236}">
                <a16:creationId xmlns:a16="http://schemas.microsoft.com/office/drawing/2014/main" id="{BEE2F2C3-3467-0E71-4348-DB8C3D8877E0}"/>
              </a:ext>
            </a:extLst>
          </p:cNvPr>
          <p:cNvSpPr>
            <a:spLocks noGrp="1"/>
          </p:cNvSpPr>
          <p:nvPr>
            <p:ph type="title" hasCustomPrompt="1"/>
          </p:nvPr>
        </p:nvSpPr>
        <p:spPr>
          <a:xfrm>
            <a:off x="389890" y="3410058"/>
            <a:ext cx="11412220" cy="914096"/>
          </a:xfrm>
        </p:spPr>
        <p:txBody>
          <a:bodyPr lIns="0" tIns="0" rIns="0" bIns="0" anchor="b">
            <a:spAutoFit/>
          </a:bodyPr>
          <a:lstStyle>
            <a:lvl1pPr>
              <a:defRPr sz="6600">
                <a:solidFill>
                  <a:schemeClr val="bg1"/>
                </a:solidFill>
                <a:latin typeface="Arial Black" panose="020B0A04020102020204" pitchFamily="34" charset="0"/>
              </a:defRPr>
            </a:lvl1pPr>
          </a:lstStyle>
          <a:p>
            <a:r>
              <a:rPr lang="en-US"/>
              <a:t>Title slide</a:t>
            </a:r>
          </a:p>
        </p:txBody>
      </p:sp>
      <p:sp>
        <p:nvSpPr>
          <p:cNvPr id="8" name="Subtitle 2">
            <a:extLst>
              <a:ext uri="{FF2B5EF4-FFF2-40B4-BE49-F238E27FC236}">
                <a16:creationId xmlns:a16="http://schemas.microsoft.com/office/drawing/2014/main" id="{1BEC508F-BCD2-A241-F3F9-53A1E80F5165}"/>
              </a:ext>
            </a:extLst>
          </p:cNvPr>
          <p:cNvSpPr>
            <a:spLocks noGrp="1"/>
          </p:cNvSpPr>
          <p:nvPr>
            <p:ph type="subTitle" idx="1" hasCustomPrompt="1"/>
          </p:nvPr>
        </p:nvSpPr>
        <p:spPr>
          <a:xfrm>
            <a:off x="389890" y="4333588"/>
            <a:ext cx="11412220" cy="915852"/>
          </a:xfrm>
        </p:spPr>
        <p:txBody>
          <a:bodyPr lIns="0" tIns="0" rIns="0" bIns="0">
            <a:noAutofit/>
          </a:bodyPr>
          <a:lstStyle>
            <a:lvl1pPr marL="0" indent="0" algn="l">
              <a:buNone/>
              <a:defRPr sz="2000" b="0" i="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text</a:t>
            </a:r>
          </a:p>
        </p:txBody>
      </p:sp>
    </p:spTree>
    <p:extLst>
      <p:ext uri="{BB962C8B-B14F-4D97-AF65-F5344CB8AC3E}">
        <p14:creationId xmlns:p14="http://schemas.microsoft.com/office/powerpoint/2010/main" val="7121730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pic>
        <p:nvPicPr>
          <p:cNvPr id="7" name="Picture 6" descr="A picture containing toilet, white&#10;&#10;Description automatically generated">
            <a:extLst>
              <a:ext uri="{FF2B5EF4-FFF2-40B4-BE49-F238E27FC236}">
                <a16:creationId xmlns:a16="http://schemas.microsoft.com/office/drawing/2014/main" id="{6C4F306A-3907-C7E5-A750-BD70961B5D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F2E8BB17-3E7A-142E-D2CB-214F2D55E28A}"/>
              </a:ext>
            </a:extLst>
          </p:cNvPr>
          <p:cNvSpPr/>
          <p:nvPr userDrawn="1"/>
        </p:nvSpPr>
        <p:spPr>
          <a:xfrm>
            <a:off x="1" y="0"/>
            <a:ext cx="6274980" cy="9143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panose="020B0604020202020204" pitchFamily="34" charset="0"/>
            </a:endParaRPr>
          </a:p>
        </p:txBody>
      </p:sp>
      <p:sp>
        <p:nvSpPr>
          <p:cNvPr id="8" name="Rectangle 7">
            <a:extLst>
              <a:ext uri="{FF2B5EF4-FFF2-40B4-BE49-F238E27FC236}">
                <a16:creationId xmlns:a16="http://schemas.microsoft.com/office/drawing/2014/main" id="{CD91F890-EF65-4882-2670-566B67B36792}"/>
              </a:ext>
            </a:extLst>
          </p:cNvPr>
          <p:cNvSpPr/>
          <p:nvPr userDrawn="1"/>
        </p:nvSpPr>
        <p:spPr>
          <a:xfrm>
            <a:off x="1" y="914400"/>
            <a:ext cx="6274980" cy="594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panose="020B0604020202020204" pitchFamily="34" charset="0"/>
            </a:endParaRPr>
          </a:p>
        </p:txBody>
      </p:sp>
      <p:pic>
        <p:nvPicPr>
          <p:cNvPr id="20" name="Picture 19">
            <a:extLst>
              <a:ext uri="{FF2B5EF4-FFF2-40B4-BE49-F238E27FC236}">
                <a16:creationId xmlns:a16="http://schemas.microsoft.com/office/drawing/2014/main" id="{485C4CF3-CBC6-166E-07FB-DF3B41206B62}"/>
              </a:ext>
            </a:extLst>
          </p:cNvPr>
          <p:cNvPicPr>
            <a:picLocks noChangeAspect="1"/>
          </p:cNvPicPr>
          <p:nvPr userDrawn="1"/>
        </p:nvPicPr>
        <p:blipFill>
          <a:blip r:embed="rId3"/>
          <a:stretch>
            <a:fillRect/>
          </a:stretch>
        </p:blipFill>
        <p:spPr>
          <a:xfrm>
            <a:off x="11839489" y="6378465"/>
            <a:ext cx="230311" cy="262298"/>
          </a:xfrm>
          <a:prstGeom prst="rect">
            <a:avLst/>
          </a:prstGeom>
        </p:spPr>
      </p:pic>
      <p:sp>
        <p:nvSpPr>
          <p:cNvPr id="3" name="Content Placeholder 2"/>
          <p:cNvSpPr>
            <a:spLocks noGrp="1"/>
          </p:cNvSpPr>
          <p:nvPr>
            <p:ph idx="1"/>
          </p:nvPr>
        </p:nvSpPr>
        <p:spPr>
          <a:xfrm>
            <a:off x="189640" y="1071154"/>
            <a:ext cx="5895703" cy="5569609"/>
          </a:xfrm>
        </p:spPr>
        <p:txBody>
          <a:bodyPr lIns="0" tIns="0" rIns="0" bIns="0"/>
          <a:lstStyle>
            <a:lvl1pPr>
              <a:defRPr sz="1800" b="0" i="0">
                <a:solidFill>
                  <a:schemeClr val="tx1"/>
                </a:solidFill>
                <a:latin typeface="Arial" panose="020B0604020202020204" pitchFamily="34" charset="0"/>
              </a:defRPr>
            </a:lvl1pPr>
            <a:lvl2pPr>
              <a:defRPr sz="1600" b="0" i="0">
                <a:solidFill>
                  <a:schemeClr val="tx1"/>
                </a:solidFill>
                <a:latin typeface="Arial" panose="020B0604020202020204" pitchFamily="34" charset="0"/>
              </a:defRPr>
            </a:lvl2pPr>
            <a:lvl3pPr>
              <a:defRPr sz="1400" b="0" i="0">
                <a:solidFill>
                  <a:schemeClr val="tx1"/>
                </a:solidFill>
                <a:latin typeface="Arial" panose="020B0604020202020204" pitchFamily="34" charset="0"/>
              </a:defRPr>
            </a:lvl3pPr>
            <a:lvl4pPr>
              <a:defRPr sz="1200" b="0" i="0">
                <a:solidFill>
                  <a:schemeClr val="tx1"/>
                </a:solidFill>
                <a:latin typeface="Arial" panose="020B0604020202020204" pitchFamily="34" charset="0"/>
              </a:defRPr>
            </a:lvl4pPr>
            <a:lvl5pPr>
              <a:defRPr sz="1200" b="0" i="0">
                <a:solidFill>
                  <a:schemeClr val="tx1"/>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4">
            <a:extLst>
              <a:ext uri="{FF2B5EF4-FFF2-40B4-BE49-F238E27FC236}">
                <a16:creationId xmlns:a16="http://schemas.microsoft.com/office/drawing/2014/main" id="{DF3E7708-D71D-9214-D8CC-308B674E18C2}"/>
              </a:ext>
            </a:extLst>
          </p:cNvPr>
          <p:cNvSpPr txBox="1">
            <a:spLocks/>
          </p:cNvSpPr>
          <p:nvPr userDrawn="1"/>
        </p:nvSpPr>
        <p:spPr>
          <a:xfrm>
            <a:off x="11394595" y="289918"/>
            <a:ext cx="40753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1" i="0" u="none" strike="noStrike" kern="1200" cap="none" spc="0" normalizeH="0" baseline="0" noProof="0" smtClean="0">
                <a:ln>
                  <a:noFill/>
                </a:ln>
                <a:solidFill>
                  <a:prstClr val="white"/>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189640" y="0"/>
            <a:ext cx="5895702" cy="914399"/>
          </a:xfrm>
          <a:prstGeom prst="rect">
            <a:avLst/>
          </a:prstGeom>
        </p:spPr>
        <p:txBody>
          <a:bodyPr lIns="0" tIns="0" rIns="0" bIns="0" anchor="ctr">
            <a:noAutofit/>
          </a:bodyPr>
          <a:lstStyle>
            <a:lvl1pPr algn="ctr">
              <a:defRPr sz="3200">
                <a:solidFill>
                  <a:schemeClr val="bg1"/>
                </a:solidFill>
              </a:defRPr>
            </a:lvl1pPr>
          </a:lstStyle>
          <a:p>
            <a:r>
              <a:rPr lang="en-US" dirty="0"/>
              <a:t>Click to edit Master title style</a:t>
            </a:r>
          </a:p>
        </p:txBody>
      </p:sp>
      <p:pic>
        <p:nvPicPr>
          <p:cNvPr id="6" name="Image" descr="Image">
            <a:extLst>
              <a:ext uri="{FF2B5EF4-FFF2-40B4-BE49-F238E27FC236}">
                <a16:creationId xmlns:a16="http://schemas.microsoft.com/office/drawing/2014/main" id="{C19F5D0F-E629-9D23-4E7E-BEF66AAA3526}"/>
              </a:ext>
            </a:extLst>
          </p:cNvPr>
          <p:cNvPicPr>
            <a:picLocks noChangeAspect="1"/>
          </p:cNvPicPr>
          <p:nvPr userDrawn="1"/>
        </p:nvPicPr>
        <p:blipFill>
          <a:blip r:embed="rId4">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1" name="Slide Number Placeholder 4">
            <a:extLst>
              <a:ext uri="{FF2B5EF4-FFF2-40B4-BE49-F238E27FC236}">
                <a16:creationId xmlns:a16="http://schemas.microsoft.com/office/drawing/2014/main" id="{6A916EF7-CF9D-2460-8B1C-42A4A3C83348}"/>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953444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Divider 1">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5029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panose="020B0604020202020204" pitchFamily="34" charset="0"/>
            </a:endParaRPr>
          </a:p>
        </p:txBody>
      </p:sp>
      <p:pic>
        <p:nvPicPr>
          <p:cNvPr id="4" name="Stocksy_comp_3347933.jpg">
            <a:extLst>
              <a:ext uri="{FF2B5EF4-FFF2-40B4-BE49-F238E27FC236}">
                <a16:creationId xmlns:a16="http://schemas.microsoft.com/office/drawing/2014/main" id="{5B8133E4-BFB6-299C-78EA-894109E5A0EF}"/>
              </a:ext>
            </a:extLst>
          </p:cNvPr>
          <p:cNvPicPr>
            <a:picLocks noChangeAspect="1"/>
          </p:cNvPicPr>
          <p:nvPr userDrawn="1"/>
        </p:nvPicPr>
        <p:blipFill rotWithShape="1">
          <a:blip r:embed="rId2" cstate="email">
            <a:grayscl/>
            <a:alphaModFix amt="10000"/>
            <a:extLst>
              <a:ext uri="{28A0092B-C50C-407E-A947-70E740481C1C}">
                <a14:useLocalDpi xmlns:a14="http://schemas.microsoft.com/office/drawing/2010/main" val="0"/>
              </a:ext>
            </a:extLst>
          </a:blip>
          <a:srcRect l="62" t="3122" r="58719" b="3122"/>
          <a:stretch/>
        </p:blipFill>
        <p:spPr>
          <a:xfrm>
            <a:off x="4220" y="0"/>
            <a:ext cx="5024980" cy="6858000"/>
          </a:xfrm>
          <a:prstGeom prst="rect">
            <a:avLst/>
          </a:prstGeom>
          <a:ln w="12700">
            <a:miter lim="400000"/>
          </a:ln>
        </p:spPr>
      </p:pic>
      <p:pic>
        <p:nvPicPr>
          <p:cNvPr id="3" name="Stocksy_comp_3347933.jpg">
            <a:extLst>
              <a:ext uri="{FF2B5EF4-FFF2-40B4-BE49-F238E27FC236}">
                <a16:creationId xmlns:a16="http://schemas.microsoft.com/office/drawing/2014/main" id="{2D9047FB-2D2A-4DB1-03C2-13319780DFBB}"/>
              </a:ext>
            </a:extLst>
          </p:cNvPr>
          <p:cNvPicPr>
            <a:picLocks noChangeAspect="1"/>
          </p:cNvPicPr>
          <p:nvPr userDrawn="1"/>
        </p:nvPicPr>
        <p:blipFill rotWithShape="1">
          <a:blip r:embed="rId2" cstate="email">
            <a:grayscl/>
            <a:alphaModFix amt="30000"/>
            <a:extLst>
              <a:ext uri="{28A0092B-C50C-407E-A947-70E740481C1C}">
                <a14:useLocalDpi xmlns:a14="http://schemas.microsoft.com/office/drawing/2010/main" val="0"/>
              </a:ext>
            </a:extLst>
          </a:blip>
          <a:srcRect l="41281" t="3122" r="26" b="3122"/>
          <a:stretch/>
        </p:blipFill>
        <p:spPr>
          <a:xfrm>
            <a:off x="5029200" y="0"/>
            <a:ext cx="7155204" cy="685800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5101"/>
            <a:ext cx="4114800" cy="193899"/>
          </a:xfrm>
        </p:spPr>
        <p:txBody>
          <a:bodyPr lIns="0" tIns="0" rIns="0" bIns="0" anchor="b" anchorCtr="0">
            <a:spAutoFit/>
          </a:bodyPr>
          <a:lstStyle>
            <a:lvl1pPr>
              <a:defRPr sz="1400" b="1" i="0" cap="all" spc="200" baseline="0">
                <a:solidFill>
                  <a:schemeClr val="bg1"/>
                </a:solidFill>
                <a:latin typeface="Arial" panose="020B0604020202020204" pitchFamily="34" charset="0"/>
                <a:cs typeface="Arial" panose="020B0604020202020204" pitchFamily="34" charset="0"/>
              </a:defRPr>
            </a:lvl1pPr>
          </a:lstStyle>
          <a:p>
            <a:r>
              <a:rPr lang="en-US"/>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114800" cy="1441420"/>
          </a:xfrm>
        </p:spPr>
        <p:txBody>
          <a:bodyPr lIns="0" tIns="182880" rIns="0" bIns="0">
            <a:spAutoFit/>
          </a:bodyPr>
          <a:lstStyle>
            <a:lvl1pPr marL="0" indent="0" algn="l" defTabSz="914400" rtl="0" eaLnBrk="1" latinLnBrk="0" hangingPunct="1">
              <a:lnSpc>
                <a:spcPts val="4900"/>
              </a:lnSpc>
              <a:spcBef>
                <a:spcPts val="1000"/>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divider</a:t>
            </a:r>
          </a:p>
        </p:txBody>
      </p:sp>
    </p:spTree>
    <p:extLst>
      <p:ext uri="{BB962C8B-B14F-4D97-AF65-F5344CB8AC3E}">
        <p14:creationId xmlns:p14="http://schemas.microsoft.com/office/powerpoint/2010/main" val="3468647749"/>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Divider 2">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5029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panose="020B0604020202020204" pitchFamily="34" charset="0"/>
            </a:endParaRPr>
          </a:p>
        </p:txBody>
      </p:sp>
      <p:pic>
        <p:nvPicPr>
          <p:cNvPr id="4" name="Stocksy_comp_430260_bw.jpg">
            <a:extLst>
              <a:ext uri="{FF2B5EF4-FFF2-40B4-BE49-F238E27FC236}">
                <a16:creationId xmlns:a16="http://schemas.microsoft.com/office/drawing/2014/main" id="{4A9A8386-5662-C51C-3C86-C865F5660B27}"/>
              </a:ext>
            </a:extLst>
          </p:cNvPr>
          <p:cNvPicPr>
            <a:picLocks noChangeAspect="1"/>
          </p:cNvPicPr>
          <p:nvPr userDrawn="1"/>
        </p:nvPicPr>
        <p:blipFill rotWithShape="1">
          <a:blip r:embed="rId2" cstate="email">
            <a:grayscl/>
            <a:alphaModFix amt="5000"/>
            <a:extLst>
              <a:ext uri="{28A0092B-C50C-407E-A947-70E740481C1C}">
                <a14:useLocalDpi xmlns:a14="http://schemas.microsoft.com/office/drawing/2010/main" val="0"/>
              </a:ext>
            </a:extLst>
          </a:blip>
          <a:srcRect l="58760" t="-211" r="-11" b="15926"/>
          <a:stretch/>
        </p:blipFill>
        <p:spPr>
          <a:xfrm rot="10800000">
            <a:off x="-1272" y="0"/>
            <a:ext cx="5029200" cy="6846590"/>
          </a:xfrm>
          <a:prstGeom prst="rect">
            <a:avLst/>
          </a:prstGeom>
          <a:ln w="12700">
            <a:miter lim="400000"/>
          </a:ln>
        </p:spPr>
      </p:pic>
      <p:pic>
        <p:nvPicPr>
          <p:cNvPr id="6" name="Stocksy_comp_430260_bw.jpg">
            <a:extLst>
              <a:ext uri="{FF2B5EF4-FFF2-40B4-BE49-F238E27FC236}">
                <a16:creationId xmlns:a16="http://schemas.microsoft.com/office/drawing/2014/main" id="{1DA0DBA9-1C90-C44D-197C-D3F8B7174FCF}"/>
              </a:ext>
            </a:extLst>
          </p:cNvPr>
          <p:cNvPicPr>
            <a:picLocks noChangeAspect="1"/>
          </p:cNvPicPr>
          <p:nvPr userDrawn="1"/>
        </p:nvPicPr>
        <p:blipFill rotWithShape="1">
          <a:blip r:embed="rId2" cstate="email">
            <a:grayscl/>
            <a:alphaModFix amt="10000"/>
            <a:extLst>
              <a:ext uri="{28A0092B-C50C-407E-A947-70E740481C1C}">
                <a14:useLocalDpi xmlns:a14="http://schemas.microsoft.com/office/drawing/2010/main" val="0"/>
              </a:ext>
            </a:extLst>
          </a:blip>
          <a:srcRect l="27" t="-211" r="41250" b="15926"/>
          <a:stretch/>
        </p:blipFill>
        <p:spPr>
          <a:xfrm rot="10800000">
            <a:off x="5029200" y="0"/>
            <a:ext cx="7159418" cy="684659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5101"/>
            <a:ext cx="4368800" cy="193899"/>
          </a:xfrm>
        </p:spPr>
        <p:txBody>
          <a:bodyPr lIns="0" tIns="0" rIns="0" bIns="0" anchor="b" anchorCtr="0">
            <a:spAutoFit/>
          </a:bodyPr>
          <a:lstStyle>
            <a:lvl1pPr>
              <a:defRPr sz="1400" b="1" i="0" cap="all" spc="200" baseline="0">
                <a:solidFill>
                  <a:schemeClr val="bg1"/>
                </a:solidFill>
                <a:latin typeface="Arial" panose="020B0604020202020204" pitchFamily="34" charset="0"/>
                <a:cs typeface="Arial" panose="020B0604020202020204" pitchFamily="34" charset="0"/>
              </a:defRPr>
            </a:lvl1pPr>
          </a:lstStyle>
          <a:p>
            <a:r>
              <a:rPr lang="en-US"/>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368800" cy="1441420"/>
          </a:xfrm>
        </p:spPr>
        <p:txBody>
          <a:bodyPr lIns="0" tIns="182880" rIns="0" bIns="0">
            <a:spAutoFit/>
          </a:bodyPr>
          <a:lstStyle>
            <a:lvl1pPr marL="0" indent="0" algn="l" defTabSz="914400" rtl="0" eaLnBrk="1" latinLnBrk="0" hangingPunct="1">
              <a:lnSpc>
                <a:spcPts val="4900"/>
              </a:lnSpc>
              <a:spcBef>
                <a:spcPts val="1000"/>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divider</a:t>
            </a:r>
          </a:p>
        </p:txBody>
      </p:sp>
    </p:spTree>
    <p:extLst>
      <p:ext uri="{BB962C8B-B14F-4D97-AF65-F5344CB8AC3E}">
        <p14:creationId xmlns:p14="http://schemas.microsoft.com/office/powerpoint/2010/main" val="594476202"/>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Divider 3">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5029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panose="020B0604020202020204" pitchFamily="34" charset="0"/>
            </a:endParaRPr>
          </a:p>
        </p:txBody>
      </p:sp>
      <p:pic>
        <p:nvPicPr>
          <p:cNvPr id="4" name="Stocksy_comp_430260_bw.jpg">
            <a:extLst>
              <a:ext uri="{FF2B5EF4-FFF2-40B4-BE49-F238E27FC236}">
                <a16:creationId xmlns:a16="http://schemas.microsoft.com/office/drawing/2014/main" id="{D0C54642-828E-D751-EEC2-256447EB7DDA}"/>
              </a:ext>
            </a:extLst>
          </p:cNvPr>
          <p:cNvPicPr>
            <a:picLocks noChangeAspect="1"/>
          </p:cNvPicPr>
          <p:nvPr userDrawn="1"/>
        </p:nvPicPr>
        <p:blipFill rotWithShape="1">
          <a:blip r:embed="rId2">
            <a:alphaModFix amt="80000"/>
            <a:extLst>
              <a:ext uri="{28A0092B-C50C-407E-A947-70E740481C1C}">
                <a14:useLocalDpi xmlns:a14="http://schemas.microsoft.com/office/drawing/2010/main" val="0"/>
              </a:ext>
            </a:extLst>
          </a:blip>
          <a:srcRect r="58740"/>
          <a:stretch/>
        </p:blipFill>
        <p:spPr>
          <a:xfrm>
            <a:off x="1" y="6418"/>
            <a:ext cx="5029200" cy="684659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5101"/>
            <a:ext cx="4368800" cy="193899"/>
          </a:xfrm>
        </p:spPr>
        <p:txBody>
          <a:bodyPr lIns="0" tIns="0" rIns="0" bIns="0" anchor="b" anchorCtr="0">
            <a:spAutoFit/>
          </a:bodyPr>
          <a:lstStyle>
            <a:lvl1pPr>
              <a:defRPr sz="1400" b="1" i="0" cap="all" spc="200" baseline="0">
                <a:solidFill>
                  <a:schemeClr val="tx1"/>
                </a:solidFill>
                <a:latin typeface="Arial" panose="020B0604020202020204" pitchFamily="34" charset="0"/>
                <a:cs typeface="Arial" panose="020B0604020202020204" pitchFamily="34" charset="0"/>
              </a:defRPr>
            </a:lvl1pPr>
          </a:lstStyle>
          <a:p>
            <a:r>
              <a:rPr lang="en-US"/>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368800" cy="1441420"/>
          </a:xfrm>
        </p:spPr>
        <p:txBody>
          <a:bodyPr lIns="0" tIns="182880" rIns="0" bIns="0">
            <a:spAutoFit/>
          </a:bodyPr>
          <a:lstStyle>
            <a:lvl1pPr marL="0" indent="0" algn="l" defTabSz="914400" rtl="0" eaLnBrk="1" latinLnBrk="0" hangingPunct="1">
              <a:lnSpc>
                <a:spcPts val="4900"/>
              </a:lnSpc>
              <a:spcBef>
                <a:spcPts val="1000"/>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divider</a:t>
            </a:r>
          </a:p>
        </p:txBody>
      </p:sp>
      <p:pic>
        <p:nvPicPr>
          <p:cNvPr id="7" name="Stocksy_comp_430260_bw.jpg">
            <a:extLst>
              <a:ext uri="{FF2B5EF4-FFF2-40B4-BE49-F238E27FC236}">
                <a16:creationId xmlns:a16="http://schemas.microsoft.com/office/drawing/2014/main" id="{17F7531E-C115-1250-57EF-6ECD56616878}"/>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41277"/>
          <a:stretch/>
        </p:blipFill>
        <p:spPr>
          <a:xfrm>
            <a:off x="5029200" y="0"/>
            <a:ext cx="7157739" cy="6846590"/>
          </a:xfrm>
          <a:prstGeom prst="rect">
            <a:avLst/>
          </a:prstGeom>
          <a:ln w="12700">
            <a:miter lim="400000"/>
          </a:ln>
        </p:spPr>
      </p:pic>
    </p:spTree>
    <p:extLst>
      <p:ext uri="{BB962C8B-B14F-4D97-AF65-F5344CB8AC3E}">
        <p14:creationId xmlns:p14="http://schemas.microsoft.com/office/powerpoint/2010/main" val="2422522193"/>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Divider w/Text 1">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5029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panose="020B0604020202020204" pitchFamily="34" charset="0"/>
            </a:endParaRPr>
          </a:p>
        </p:txBody>
      </p:sp>
      <p:pic>
        <p:nvPicPr>
          <p:cNvPr id="3" name="Stocksy_comp_3347933.jpg">
            <a:extLst>
              <a:ext uri="{FF2B5EF4-FFF2-40B4-BE49-F238E27FC236}">
                <a16:creationId xmlns:a16="http://schemas.microsoft.com/office/drawing/2014/main" id="{D90F5051-687B-FF5B-303D-660C3C4D0764}"/>
              </a:ext>
            </a:extLst>
          </p:cNvPr>
          <p:cNvPicPr>
            <a:picLocks noChangeAspect="1"/>
          </p:cNvPicPr>
          <p:nvPr userDrawn="1"/>
        </p:nvPicPr>
        <p:blipFill rotWithShape="1">
          <a:blip r:embed="rId2" cstate="email">
            <a:grayscl/>
            <a:alphaModFix amt="10000"/>
            <a:extLst>
              <a:ext uri="{28A0092B-C50C-407E-A947-70E740481C1C}">
                <a14:useLocalDpi xmlns:a14="http://schemas.microsoft.com/office/drawing/2010/main" val="0"/>
              </a:ext>
            </a:extLst>
          </a:blip>
          <a:srcRect l="62" t="3122" r="58719" b="3122"/>
          <a:stretch/>
        </p:blipFill>
        <p:spPr>
          <a:xfrm>
            <a:off x="4220" y="0"/>
            <a:ext cx="5024980" cy="6858000"/>
          </a:xfrm>
          <a:prstGeom prst="rect">
            <a:avLst/>
          </a:prstGeom>
          <a:ln w="12700">
            <a:miter lim="400000"/>
          </a:ln>
        </p:spPr>
      </p:pic>
      <p:pic>
        <p:nvPicPr>
          <p:cNvPr id="4" name="Stocksy_comp_3347933.jpg">
            <a:extLst>
              <a:ext uri="{FF2B5EF4-FFF2-40B4-BE49-F238E27FC236}">
                <a16:creationId xmlns:a16="http://schemas.microsoft.com/office/drawing/2014/main" id="{41A7A059-1EF9-4E00-BEF8-51713136EFDE}"/>
              </a:ext>
            </a:extLst>
          </p:cNvPr>
          <p:cNvPicPr>
            <a:picLocks noChangeAspect="1"/>
          </p:cNvPicPr>
          <p:nvPr userDrawn="1"/>
        </p:nvPicPr>
        <p:blipFill rotWithShape="1">
          <a:blip r:embed="rId2" cstate="email">
            <a:grayscl/>
            <a:alphaModFix amt="25000"/>
            <a:extLst>
              <a:ext uri="{28A0092B-C50C-407E-A947-70E740481C1C}">
                <a14:useLocalDpi xmlns:a14="http://schemas.microsoft.com/office/drawing/2010/main" val="0"/>
              </a:ext>
            </a:extLst>
          </a:blip>
          <a:srcRect l="41281" t="3122" r="26" b="3122"/>
          <a:stretch/>
        </p:blipFill>
        <p:spPr>
          <a:xfrm>
            <a:off x="5029200" y="0"/>
            <a:ext cx="7155204" cy="685800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5101"/>
            <a:ext cx="4114800" cy="193899"/>
          </a:xfrm>
        </p:spPr>
        <p:txBody>
          <a:bodyPr lIns="0" tIns="0" rIns="0" bIns="0" anchor="b" anchorCtr="0">
            <a:spAutoFit/>
          </a:bodyPr>
          <a:lstStyle>
            <a:lvl1pPr>
              <a:defRPr sz="1400" b="1" i="0" cap="all" spc="200" baseline="0">
                <a:solidFill>
                  <a:schemeClr val="bg1"/>
                </a:solidFill>
                <a:latin typeface="Arial" panose="020B0604020202020204" pitchFamily="34" charset="0"/>
                <a:cs typeface="Arial" panose="020B0604020202020204" pitchFamily="34" charset="0"/>
              </a:defRPr>
            </a:lvl1pPr>
          </a:lstStyle>
          <a:p>
            <a:r>
              <a:rPr lang="en-US"/>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114800" cy="1441420"/>
          </a:xfrm>
        </p:spPr>
        <p:txBody>
          <a:bodyPr lIns="0" tIns="182880" rIns="0" bIns="0">
            <a:spAutoFit/>
          </a:bodyPr>
          <a:lstStyle>
            <a:lvl1pPr marL="0" indent="0" algn="l" defTabSz="914400" rtl="0" eaLnBrk="1" latinLnBrk="0" hangingPunct="1">
              <a:lnSpc>
                <a:spcPts val="4900"/>
              </a:lnSpc>
              <a:spcBef>
                <a:spcPts val="1000"/>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divider</a:t>
            </a:r>
          </a:p>
        </p:txBody>
      </p:sp>
      <p:sp>
        <p:nvSpPr>
          <p:cNvPr id="28" name="Text Placeholder 19">
            <a:extLst>
              <a:ext uri="{FF2B5EF4-FFF2-40B4-BE49-F238E27FC236}">
                <a16:creationId xmlns:a16="http://schemas.microsoft.com/office/drawing/2014/main" id="{4E2A8C20-0CDF-ADF0-016C-FB212D0EB3F5}"/>
              </a:ext>
            </a:extLst>
          </p:cNvPr>
          <p:cNvSpPr>
            <a:spLocks noGrp="1"/>
          </p:cNvSpPr>
          <p:nvPr>
            <p:ph type="body" sz="quarter" idx="10" hasCustomPrompt="1"/>
          </p:nvPr>
        </p:nvSpPr>
        <p:spPr>
          <a:xfrm>
            <a:off x="6093890" y="2451168"/>
            <a:ext cx="5029200" cy="977832"/>
          </a:xfrm>
          <a:noFill/>
          <a:ln>
            <a:noFill/>
          </a:ln>
        </p:spPr>
        <p:txBody>
          <a:bodyPr lIns="0" tIns="0" rIns="0" bIns="0" anchor="b" anchorCtr="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sz="1800" b="1" i="0" smtClean="0">
                <a:solidFill>
                  <a:schemeClr val="accent1"/>
                </a:solidFill>
                <a:effectLst/>
                <a:latin typeface="Arial" panose="020B0604020202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r>
              <a:rPr lang="en-US">
                <a:effectLst/>
                <a:latin typeface="Helvetica" pitchFamily="2" charset="0"/>
              </a:rPr>
              <a:t>First paragraph formatting, do not move the position of this text frame, it is visually aligned with the subhead text on the left. </a:t>
            </a:r>
          </a:p>
        </p:txBody>
      </p:sp>
      <p:sp>
        <p:nvSpPr>
          <p:cNvPr id="29" name="Text Placeholder 19">
            <a:extLst>
              <a:ext uri="{FF2B5EF4-FFF2-40B4-BE49-F238E27FC236}">
                <a16:creationId xmlns:a16="http://schemas.microsoft.com/office/drawing/2014/main" id="{35BBB645-7666-8037-AD21-3FB6A70A62C0}"/>
              </a:ext>
            </a:extLst>
          </p:cNvPr>
          <p:cNvSpPr>
            <a:spLocks noGrp="1"/>
          </p:cNvSpPr>
          <p:nvPr>
            <p:ph type="body" sz="quarter" idx="11" hasCustomPrompt="1"/>
          </p:nvPr>
        </p:nvSpPr>
        <p:spPr>
          <a:xfrm>
            <a:off x="6093890" y="3589873"/>
            <a:ext cx="5029200" cy="1019062"/>
          </a:xfrm>
          <a:noFill/>
          <a:ln>
            <a:noFill/>
          </a:ln>
        </p:spPr>
        <p:txBody>
          <a:bodyPr lIns="0" tIns="0" rIns="0" bIns="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sz="1400" b="0" i="0">
                <a:solidFill>
                  <a:schemeClr val="bg1"/>
                </a:solidFill>
                <a:effectLst/>
                <a:latin typeface="Arial" panose="020B0604020202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a:effectLst/>
                <a:latin typeface="Helvetica" pitchFamily="2" charset="0"/>
              </a:rPr>
              <a:t>Second paragraph formatting, do not move the position of this text frame. It will expand vertically as you add text. Do not shift it left or right or make it wider. Or, if you don’t have text to put here, you can delete it from the slide. </a:t>
            </a:r>
          </a:p>
        </p:txBody>
      </p:sp>
    </p:spTree>
    <p:extLst>
      <p:ext uri="{BB962C8B-B14F-4D97-AF65-F5344CB8AC3E}">
        <p14:creationId xmlns:p14="http://schemas.microsoft.com/office/powerpoint/2010/main" val="4164026992"/>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Divider w/Text 2">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5029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panose="020B0604020202020204" pitchFamily="34" charset="0"/>
            </a:endParaRPr>
          </a:p>
        </p:txBody>
      </p:sp>
      <p:pic>
        <p:nvPicPr>
          <p:cNvPr id="4" name="Stocksy_comp_430260_bw.jpg">
            <a:extLst>
              <a:ext uri="{FF2B5EF4-FFF2-40B4-BE49-F238E27FC236}">
                <a16:creationId xmlns:a16="http://schemas.microsoft.com/office/drawing/2014/main" id="{E8D7BAAD-44A6-551D-D7A3-F12E8224501E}"/>
              </a:ext>
            </a:extLst>
          </p:cNvPr>
          <p:cNvPicPr>
            <a:picLocks noChangeAspect="1"/>
          </p:cNvPicPr>
          <p:nvPr userDrawn="1"/>
        </p:nvPicPr>
        <p:blipFill rotWithShape="1">
          <a:blip r:embed="rId2" cstate="email">
            <a:grayscl/>
            <a:alphaModFix amt="5000"/>
            <a:extLst>
              <a:ext uri="{28A0092B-C50C-407E-A947-70E740481C1C}">
                <a14:useLocalDpi xmlns:a14="http://schemas.microsoft.com/office/drawing/2010/main" val="0"/>
              </a:ext>
            </a:extLst>
          </a:blip>
          <a:srcRect l="58760" t="-211" r="-11" b="15926"/>
          <a:stretch/>
        </p:blipFill>
        <p:spPr>
          <a:xfrm rot="10800000">
            <a:off x="-1272" y="0"/>
            <a:ext cx="5029200" cy="6846590"/>
          </a:xfrm>
          <a:prstGeom prst="rect">
            <a:avLst/>
          </a:prstGeom>
          <a:ln w="12700">
            <a:miter lim="400000"/>
          </a:ln>
        </p:spPr>
      </p:pic>
      <p:pic>
        <p:nvPicPr>
          <p:cNvPr id="5" name="Stocksy_comp_430260_bw.jpg">
            <a:extLst>
              <a:ext uri="{FF2B5EF4-FFF2-40B4-BE49-F238E27FC236}">
                <a16:creationId xmlns:a16="http://schemas.microsoft.com/office/drawing/2014/main" id="{48C226FF-5A54-6723-B9B3-B4B911CF4B0F}"/>
              </a:ext>
            </a:extLst>
          </p:cNvPr>
          <p:cNvPicPr>
            <a:picLocks noChangeAspect="1"/>
          </p:cNvPicPr>
          <p:nvPr userDrawn="1"/>
        </p:nvPicPr>
        <p:blipFill rotWithShape="1">
          <a:blip r:embed="rId2" cstate="email">
            <a:grayscl/>
            <a:alphaModFix amt="10000"/>
            <a:extLst>
              <a:ext uri="{28A0092B-C50C-407E-A947-70E740481C1C}">
                <a14:useLocalDpi xmlns:a14="http://schemas.microsoft.com/office/drawing/2010/main" val="0"/>
              </a:ext>
            </a:extLst>
          </a:blip>
          <a:srcRect l="27" t="-211" r="41250" b="15926"/>
          <a:stretch/>
        </p:blipFill>
        <p:spPr>
          <a:xfrm rot="10800000">
            <a:off x="5029200" y="0"/>
            <a:ext cx="7159418" cy="684659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5101"/>
            <a:ext cx="4368800" cy="193899"/>
          </a:xfrm>
        </p:spPr>
        <p:txBody>
          <a:bodyPr lIns="0" tIns="0" rIns="0" bIns="0" anchor="b" anchorCtr="0">
            <a:spAutoFit/>
          </a:bodyPr>
          <a:lstStyle>
            <a:lvl1pPr>
              <a:defRPr sz="1400" b="1" i="0" cap="all" spc="200" baseline="0">
                <a:solidFill>
                  <a:schemeClr val="bg1"/>
                </a:solidFill>
                <a:latin typeface="Arial" panose="020B0604020202020204" pitchFamily="34" charset="0"/>
                <a:cs typeface="Arial" panose="020B0604020202020204" pitchFamily="34" charset="0"/>
              </a:defRPr>
            </a:lvl1pPr>
          </a:lstStyle>
          <a:p>
            <a:r>
              <a:rPr lang="en-US"/>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368800" cy="1441420"/>
          </a:xfrm>
        </p:spPr>
        <p:txBody>
          <a:bodyPr lIns="0" tIns="182880" rIns="0" bIns="0">
            <a:spAutoFit/>
          </a:bodyPr>
          <a:lstStyle>
            <a:lvl1pPr marL="0" indent="0" algn="l" defTabSz="914400" rtl="0" eaLnBrk="1" latinLnBrk="0" hangingPunct="1">
              <a:lnSpc>
                <a:spcPts val="4900"/>
              </a:lnSpc>
              <a:spcBef>
                <a:spcPts val="1000"/>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divider</a:t>
            </a:r>
          </a:p>
        </p:txBody>
      </p:sp>
      <p:sp>
        <p:nvSpPr>
          <p:cNvPr id="6" name="Text Placeholder 19">
            <a:extLst>
              <a:ext uri="{FF2B5EF4-FFF2-40B4-BE49-F238E27FC236}">
                <a16:creationId xmlns:a16="http://schemas.microsoft.com/office/drawing/2014/main" id="{45EC5F2E-ABA7-5D74-8E02-A00B9E37F956}"/>
              </a:ext>
            </a:extLst>
          </p:cNvPr>
          <p:cNvSpPr>
            <a:spLocks noGrp="1"/>
          </p:cNvSpPr>
          <p:nvPr>
            <p:ph type="body" sz="quarter" idx="10" hasCustomPrompt="1"/>
          </p:nvPr>
        </p:nvSpPr>
        <p:spPr>
          <a:xfrm>
            <a:off x="6093890" y="2451168"/>
            <a:ext cx="5029200" cy="977832"/>
          </a:xfrm>
          <a:noFill/>
          <a:ln>
            <a:noFill/>
          </a:ln>
        </p:spPr>
        <p:txBody>
          <a:bodyPr lIns="0" tIns="0" rIns="0" bIns="0" anchor="b" anchorCtr="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sz="1800" b="1" i="0" smtClean="0">
                <a:solidFill>
                  <a:schemeClr val="accent2"/>
                </a:solidFill>
                <a:effectLst/>
                <a:latin typeface="Arial" panose="020B0604020202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r>
              <a:rPr lang="en-US">
                <a:effectLst/>
                <a:latin typeface="Helvetica" pitchFamily="2" charset="0"/>
              </a:rPr>
              <a:t>First paragraph formatting, do not move the position of this text frame, it is visually aligned with the subhead text on the left. </a:t>
            </a:r>
          </a:p>
        </p:txBody>
      </p:sp>
      <p:sp>
        <p:nvSpPr>
          <p:cNvPr id="7" name="Text Placeholder 19">
            <a:extLst>
              <a:ext uri="{FF2B5EF4-FFF2-40B4-BE49-F238E27FC236}">
                <a16:creationId xmlns:a16="http://schemas.microsoft.com/office/drawing/2014/main" id="{D7B6ACAF-81EB-42B9-E4AB-91701630129E}"/>
              </a:ext>
            </a:extLst>
          </p:cNvPr>
          <p:cNvSpPr>
            <a:spLocks noGrp="1"/>
          </p:cNvSpPr>
          <p:nvPr>
            <p:ph type="body" sz="quarter" idx="11" hasCustomPrompt="1"/>
          </p:nvPr>
        </p:nvSpPr>
        <p:spPr>
          <a:xfrm>
            <a:off x="6093890" y="3589873"/>
            <a:ext cx="5029200" cy="1018997"/>
          </a:xfrm>
          <a:noFill/>
          <a:ln>
            <a:noFill/>
          </a:ln>
        </p:spPr>
        <p:txBody>
          <a:bodyPr lIns="0" tIns="0" rIns="0" bIns="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sz="1400" b="0" i="0">
                <a:solidFill>
                  <a:schemeClr val="bg1"/>
                </a:solidFill>
                <a:effectLst/>
                <a:latin typeface="Arial" panose="020B0604020202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a:effectLst/>
                <a:latin typeface="Helvetica" pitchFamily="2" charset="0"/>
              </a:rPr>
              <a:t>Second paragraph formatting, do not move the position of this text frame. It will expand vertically as you add text. Do not shift it left or right or make it wider. Or, if you don’t have text to put here, you can delete it from the slide. </a:t>
            </a:r>
          </a:p>
        </p:txBody>
      </p:sp>
    </p:spTree>
    <p:extLst>
      <p:ext uri="{BB962C8B-B14F-4D97-AF65-F5344CB8AC3E}">
        <p14:creationId xmlns:p14="http://schemas.microsoft.com/office/powerpoint/2010/main" val="2951538223"/>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Divider w/Text 3">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5029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panose="020B0604020202020204" pitchFamily="34" charset="0"/>
            </a:endParaRPr>
          </a:p>
        </p:txBody>
      </p:sp>
      <p:pic>
        <p:nvPicPr>
          <p:cNvPr id="4" name="Stocksy_comp_430260_bw.jpg">
            <a:extLst>
              <a:ext uri="{FF2B5EF4-FFF2-40B4-BE49-F238E27FC236}">
                <a16:creationId xmlns:a16="http://schemas.microsoft.com/office/drawing/2014/main" id="{D0C54642-828E-D751-EEC2-256447EB7DDA}"/>
              </a:ext>
            </a:extLst>
          </p:cNvPr>
          <p:cNvPicPr>
            <a:picLocks noChangeAspect="1"/>
          </p:cNvPicPr>
          <p:nvPr userDrawn="1"/>
        </p:nvPicPr>
        <p:blipFill>
          <a:blip r:embed="rId2">
            <a:alphaModFix amt="80000"/>
            <a:extLst>
              <a:ext uri="{28A0092B-C50C-407E-A947-70E740481C1C}">
                <a14:useLocalDpi xmlns:a14="http://schemas.microsoft.com/office/drawing/2010/main" val="0"/>
              </a:ext>
            </a:extLst>
          </a:blip>
          <a:stretch>
            <a:fillRect/>
          </a:stretch>
        </p:blipFill>
        <p:spPr>
          <a:xfrm>
            <a:off x="-635" y="0"/>
            <a:ext cx="12189049" cy="684659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5101"/>
            <a:ext cx="4368800" cy="193899"/>
          </a:xfrm>
        </p:spPr>
        <p:txBody>
          <a:bodyPr lIns="0" tIns="0" rIns="0" bIns="0" anchor="b" anchorCtr="0">
            <a:spAutoFit/>
          </a:bodyPr>
          <a:lstStyle>
            <a:lvl1pPr>
              <a:defRPr sz="1400" b="1" i="0" cap="all" spc="200" baseline="0">
                <a:solidFill>
                  <a:schemeClr val="tx1"/>
                </a:solidFill>
                <a:latin typeface="Arial" panose="020B0604020202020204" pitchFamily="34" charset="0"/>
                <a:cs typeface="Arial" panose="020B0604020202020204" pitchFamily="34" charset="0"/>
              </a:defRPr>
            </a:lvl1pPr>
          </a:lstStyle>
          <a:p>
            <a:r>
              <a:rPr lang="en-US"/>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368800" cy="1441420"/>
          </a:xfrm>
        </p:spPr>
        <p:txBody>
          <a:bodyPr lIns="0" tIns="182880" rIns="0" bIns="0">
            <a:spAutoFit/>
          </a:bodyPr>
          <a:lstStyle>
            <a:lvl1pPr marL="0" indent="0" algn="l" defTabSz="914400" rtl="0" eaLnBrk="1" latinLnBrk="0" hangingPunct="1">
              <a:lnSpc>
                <a:spcPts val="4900"/>
              </a:lnSpc>
              <a:spcBef>
                <a:spcPts val="1000"/>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divider</a:t>
            </a:r>
          </a:p>
        </p:txBody>
      </p:sp>
      <p:sp>
        <p:nvSpPr>
          <p:cNvPr id="6" name="Text Placeholder 19">
            <a:extLst>
              <a:ext uri="{FF2B5EF4-FFF2-40B4-BE49-F238E27FC236}">
                <a16:creationId xmlns:a16="http://schemas.microsoft.com/office/drawing/2014/main" id="{7C04174E-5CA9-FA31-55BB-E4D6443688FD}"/>
              </a:ext>
            </a:extLst>
          </p:cNvPr>
          <p:cNvSpPr>
            <a:spLocks noGrp="1"/>
          </p:cNvSpPr>
          <p:nvPr>
            <p:ph type="body" sz="quarter" idx="10" hasCustomPrompt="1"/>
          </p:nvPr>
        </p:nvSpPr>
        <p:spPr>
          <a:xfrm>
            <a:off x="6093890" y="2451168"/>
            <a:ext cx="5029200" cy="977832"/>
          </a:xfrm>
          <a:noFill/>
          <a:ln>
            <a:noFill/>
          </a:ln>
        </p:spPr>
        <p:txBody>
          <a:bodyPr lIns="0" tIns="0" rIns="0" bIns="0" anchor="b" anchorCtr="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sz="1800" b="1" i="0" smtClean="0">
                <a:solidFill>
                  <a:schemeClr val="bg1"/>
                </a:solidFill>
                <a:effectLst/>
                <a:latin typeface="Arial" panose="020B0604020202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r>
              <a:rPr lang="en-US">
                <a:effectLst/>
                <a:latin typeface="Helvetica" pitchFamily="2" charset="0"/>
              </a:rPr>
              <a:t>First paragraph formatting, do not move the position of this text frame, it is visually aligned with the subhead text on the left. </a:t>
            </a:r>
          </a:p>
        </p:txBody>
      </p:sp>
      <p:sp>
        <p:nvSpPr>
          <p:cNvPr id="9" name="Text Placeholder 19">
            <a:extLst>
              <a:ext uri="{FF2B5EF4-FFF2-40B4-BE49-F238E27FC236}">
                <a16:creationId xmlns:a16="http://schemas.microsoft.com/office/drawing/2014/main" id="{D3CC1719-2CEE-0B6A-2408-4EC492495D58}"/>
              </a:ext>
            </a:extLst>
          </p:cNvPr>
          <p:cNvSpPr>
            <a:spLocks noGrp="1"/>
          </p:cNvSpPr>
          <p:nvPr>
            <p:ph type="body" sz="quarter" idx="11" hasCustomPrompt="1"/>
          </p:nvPr>
        </p:nvSpPr>
        <p:spPr>
          <a:xfrm>
            <a:off x="6093890" y="3589873"/>
            <a:ext cx="5029200" cy="1018997"/>
          </a:xfrm>
          <a:noFill/>
          <a:ln>
            <a:noFill/>
          </a:ln>
        </p:spPr>
        <p:txBody>
          <a:bodyPr lIns="0" tIns="0" rIns="0" bIns="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sz="1400" b="0" i="0">
                <a:solidFill>
                  <a:schemeClr val="bg1"/>
                </a:solidFill>
                <a:effectLst/>
                <a:latin typeface="Arial" panose="020B0604020202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a:effectLst/>
                <a:latin typeface="Helvetica" pitchFamily="2" charset="0"/>
              </a:rPr>
              <a:t>Second paragraph formatting, do not move the position of this text frame. It will expand vertically as you add text. Do not shift it left or right or make it wider. Or, if you don’t have text to put here, you can delete it from the slide. </a:t>
            </a:r>
          </a:p>
        </p:txBody>
      </p:sp>
    </p:spTree>
    <p:extLst>
      <p:ext uri="{BB962C8B-B14F-4D97-AF65-F5344CB8AC3E}">
        <p14:creationId xmlns:p14="http://schemas.microsoft.com/office/powerpoint/2010/main" val="2579667933"/>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EA09A2-BEB5-54C2-AC27-85E9621E80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Subtitle 2">
            <a:extLst>
              <a:ext uri="{FF2B5EF4-FFF2-40B4-BE49-F238E27FC236}">
                <a16:creationId xmlns:a16="http://schemas.microsoft.com/office/drawing/2014/main" id="{6980AA64-6074-5582-DE34-5186B7C21895}"/>
              </a:ext>
            </a:extLst>
          </p:cNvPr>
          <p:cNvSpPr>
            <a:spLocks noGrp="1"/>
          </p:cNvSpPr>
          <p:nvPr>
            <p:ph type="subTitle" idx="1" hasCustomPrompt="1"/>
          </p:nvPr>
        </p:nvSpPr>
        <p:spPr>
          <a:xfrm>
            <a:off x="457200" y="4373260"/>
            <a:ext cx="7772399" cy="221599"/>
          </a:xfrm>
        </p:spPr>
        <p:txBody>
          <a:bodyPr lIns="0" tIns="0" rIns="0" bIns="0">
            <a:spAutoFit/>
          </a:bodyPr>
          <a:lstStyle>
            <a:lvl1pPr marL="0" indent="0" algn="l">
              <a:buNone/>
              <a:defRPr sz="16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 Name and title of speaker</a:t>
            </a:r>
          </a:p>
        </p:txBody>
      </p:sp>
      <p:sp>
        <p:nvSpPr>
          <p:cNvPr id="2" name="Title 1"/>
          <p:cNvSpPr>
            <a:spLocks noGrp="1"/>
          </p:cNvSpPr>
          <p:nvPr>
            <p:ph type="title" hasCustomPrompt="1"/>
          </p:nvPr>
        </p:nvSpPr>
        <p:spPr>
          <a:xfrm>
            <a:off x="457200" y="1650323"/>
            <a:ext cx="7772399" cy="2581436"/>
          </a:xfrm>
          <a:prstGeom prst="rect">
            <a:avLst/>
          </a:prstGeom>
        </p:spPr>
        <p:txBody>
          <a:bodyPr lIns="0" tIns="0" rIns="0" bIns="0" anchor="b">
            <a:normAutofit/>
          </a:bodyPr>
          <a:lstStyle>
            <a:lvl1pPr>
              <a:defRPr sz="3600" b="1" i="0">
                <a:solidFill>
                  <a:schemeClr val="bg1"/>
                </a:solidFill>
                <a:latin typeface="Arial" panose="020B0604020202020204" pitchFamily="34" charset="0"/>
                <a:cs typeface="Arial" panose="020B0604020202020204" pitchFamily="34" charset="0"/>
              </a:defRPr>
            </a:lvl1pPr>
          </a:lstStyle>
          <a:p>
            <a:r>
              <a:rPr lang="en-US"/>
              <a:t>“Quote goes here.”</a:t>
            </a:r>
          </a:p>
        </p:txBody>
      </p:sp>
      <p:sp>
        <p:nvSpPr>
          <p:cNvPr id="6" name="Slide Number Placeholder 4">
            <a:extLst>
              <a:ext uri="{FF2B5EF4-FFF2-40B4-BE49-F238E27FC236}">
                <a16:creationId xmlns:a16="http://schemas.microsoft.com/office/drawing/2014/main" id="{D2409AE5-ABA5-F704-8F9C-92AABEA33826}"/>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7" name="Image" descr="Image">
            <a:extLst>
              <a:ext uri="{FF2B5EF4-FFF2-40B4-BE49-F238E27FC236}">
                <a16:creationId xmlns:a16="http://schemas.microsoft.com/office/drawing/2014/main" id="{398C86D8-902B-8122-549C-055B3BC93EF7}"/>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31055301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80CE10-3B8D-4E08-1DFB-4FABDA11DE1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Subtitle 2">
            <a:extLst>
              <a:ext uri="{FF2B5EF4-FFF2-40B4-BE49-F238E27FC236}">
                <a16:creationId xmlns:a16="http://schemas.microsoft.com/office/drawing/2014/main" id="{6980AA64-6074-5582-DE34-5186B7C21895}"/>
              </a:ext>
            </a:extLst>
          </p:cNvPr>
          <p:cNvSpPr>
            <a:spLocks noGrp="1"/>
          </p:cNvSpPr>
          <p:nvPr>
            <p:ph type="subTitle" idx="1" hasCustomPrompt="1"/>
          </p:nvPr>
        </p:nvSpPr>
        <p:spPr>
          <a:xfrm>
            <a:off x="457200" y="4373260"/>
            <a:ext cx="7772399" cy="221599"/>
          </a:xfrm>
        </p:spPr>
        <p:txBody>
          <a:bodyPr lIns="0" tIns="0" rIns="0" bIns="0">
            <a:spAutoFit/>
          </a:bodyPr>
          <a:lstStyle>
            <a:lvl1pPr marL="0" indent="0" algn="l">
              <a:buNone/>
              <a:defRPr sz="16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 Name and title of speaker</a:t>
            </a:r>
          </a:p>
        </p:txBody>
      </p:sp>
      <p:sp>
        <p:nvSpPr>
          <p:cNvPr id="2" name="Title 1"/>
          <p:cNvSpPr>
            <a:spLocks noGrp="1"/>
          </p:cNvSpPr>
          <p:nvPr>
            <p:ph type="title" hasCustomPrompt="1"/>
          </p:nvPr>
        </p:nvSpPr>
        <p:spPr>
          <a:xfrm>
            <a:off x="457200" y="1650323"/>
            <a:ext cx="7772399" cy="2581436"/>
          </a:xfrm>
          <a:prstGeom prst="rect">
            <a:avLst/>
          </a:prstGeom>
        </p:spPr>
        <p:txBody>
          <a:bodyPr lIns="0" tIns="0" rIns="0" bIns="0" anchor="b">
            <a:normAutofit/>
          </a:bodyPr>
          <a:lstStyle>
            <a:lvl1pPr>
              <a:defRPr sz="3600" b="1" i="0">
                <a:solidFill>
                  <a:schemeClr val="bg1"/>
                </a:solidFill>
                <a:latin typeface="Arial" panose="020B0604020202020204" pitchFamily="34" charset="0"/>
                <a:cs typeface="Arial" panose="020B0604020202020204" pitchFamily="34" charset="0"/>
              </a:defRPr>
            </a:lvl1pPr>
          </a:lstStyle>
          <a:p>
            <a:r>
              <a:rPr lang="en-US"/>
              <a:t>“Quote goes here.”</a:t>
            </a:r>
          </a:p>
        </p:txBody>
      </p:sp>
      <p:sp>
        <p:nvSpPr>
          <p:cNvPr id="6" name="Slide Number Placeholder 4">
            <a:extLst>
              <a:ext uri="{FF2B5EF4-FFF2-40B4-BE49-F238E27FC236}">
                <a16:creationId xmlns:a16="http://schemas.microsoft.com/office/drawing/2014/main" id="{1859AB4F-82F5-5389-10BA-A58FBABAFABE}"/>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7" name="Image" descr="Image">
            <a:extLst>
              <a:ext uri="{FF2B5EF4-FFF2-40B4-BE49-F238E27FC236}">
                <a16:creationId xmlns:a16="http://schemas.microsoft.com/office/drawing/2014/main" id="{FECD473C-D0A6-857F-A125-953E99860CFE}"/>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3770836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13" name="Rectangle 12"/>
          <p:cNvSpPr/>
          <p:nvPr userDrawn="1"/>
        </p:nvSpPr>
        <p:spPr>
          <a:xfrm>
            <a:off x="7619999"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cstate="email">
            <a:grayscl/>
            <a:alphaModFix amt="15000"/>
            <a:extLst>
              <a:ext uri="{28A0092B-C50C-407E-A947-70E740481C1C}">
                <a14:useLocalDpi xmlns:a14="http://schemas.microsoft.com/office/drawing/2010/main" val="0"/>
              </a:ext>
            </a:extLst>
          </a:blip>
          <a:srcRect/>
          <a:stretch/>
        </p:blipFill>
        <p:spPr>
          <a:xfrm>
            <a:off x="7620000" y="0"/>
            <a:ext cx="4572000" cy="6858000"/>
          </a:xfrm>
          <a:prstGeom prst="rect">
            <a:avLst/>
          </a:prstGeom>
        </p:spPr>
      </p:pic>
      <p:sp>
        <p:nvSpPr>
          <p:cNvPr id="4" name="Title 1">
            <a:extLst>
              <a:ext uri="{FF2B5EF4-FFF2-40B4-BE49-F238E27FC236}">
                <a16:creationId xmlns:a16="http://schemas.microsoft.com/office/drawing/2014/main" id="{4FA6A0F9-FA2C-E128-11D7-41CC97060F59}"/>
              </a:ext>
            </a:extLst>
          </p:cNvPr>
          <p:cNvSpPr>
            <a:spLocks noGrp="1"/>
          </p:cNvSpPr>
          <p:nvPr>
            <p:ph type="ctrTitle" hasCustomPrompt="1"/>
          </p:nvPr>
        </p:nvSpPr>
        <p:spPr>
          <a:xfrm>
            <a:off x="457200" y="3606814"/>
            <a:ext cx="6703089" cy="830997"/>
          </a:xfrm>
        </p:spPr>
        <p:txBody>
          <a:bodyPr wrap="square" lIns="0" tIns="0" rIns="0" bIns="0" anchor="b">
            <a:spAutoFit/>
          </a:bodyPr>
          <a:lstStyle>
            <a:lvl1pPr algn="l">
              <a:defRPr sz="6000" spc="-100" baseline="0">
                <a:solidFill>
                  <a:schemeClr val="tx1"/>
                </a:solidFill>
                <a:latin typeface="Arial Black" panose="020B0A04020102020204" pitchFamily="34" charset="0"/>
              </a:defRPr>
            </a:lvl1pPr>
          </a:lstStyle>
          <a:p>
            <a:r>
              <a:rPr lang="en-US"/>
              <a:t>title slide</a:t>
            </a:r>
          </a:p>
        </p:txBody>
      </p:sp>
      <p:sp>
        <p:nvSpPr>
          <p:cNvPr id="5" name="Subtitle 2">
            <a:extLst>
              <a:ext uri="{FF2B5EF4-FFF2-40B4-BE49-F238E27FC236}">
                <a16:creationId xmlns:a16="http://schemas.microsoft.com/office/drawing/2014/main" id="{BB3C994C-AC7C-68A9-A866-C16A0503C103}"/>
              </a:ext>
            </a:extLst>
          </p:cNvPr>
          <p:cNvSpPr>
            <a:spLocks noGrp="1"/>
          </p:cNvSpPr>
          <p:nvPr>
            <p:ph type="subTitle" idx="1" hasCustomPrompt="1"/>
          </p:nvPr>
        </p:nvSpPr>
        <p:spPr>
          <a:xfrm>
            <a:off x="457200" y="4529885"/>
            <a:ext cx="6703089" cy="332399"/>
          </a:xfrm>
        </p:spPr>
        <p:txBody>
          <a:bodyPr wrap="square" lIns="0" tIns="0" rIns="0" bIns="0">
            <a:spAutoFit/>
          </a:bodyPr>
          <a:lstStyle>
            <a:lvl1pPr marL="0" indent="0" algn="l">
              <a:buNone/>
              <a:defRPr sz="2400" b="0" i="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text</a:t>
            </a:r>
          </a:p>
        </p:txBody>
      </p:sp>
      <p:pic>
        <p:nvPicPr>
          <p:cNvPr id="6" name="Picture 5">
            <a:extLst>
              <a:ext uri="{FF2B5EF4-FFF2-40B4-BE49-F238E27FC236}">
                <a16:creationId xmlns:a16="http://schemas.microsoft.com/office/drawing/2014/main" id="{B0AD0490-2713-384A-1524-B87FDFEF5621}"/>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57200" y="453025"/>
            <a:ext cx="2072198" cy="545199"/>
          </a:xfrm>
          <a:prstGeom prst="rect">
            <a:avLst/>
          </a:prstGeom>
        </p:spPr>
      </p:pic>
      <p:sp>
        <p:nvSpPr>
          <p:cNvPr id="9" name="Rectangle 8">
            <a:extLst>
              <a:ext uri="{FF2B5EF4-FFF2-40B4-BE49-F238E27FC236}">
                <a16:creationId xmlns:a16="http://schemas.microsoft.com/office/drawing/2014/main" id="{6EB0E01D-9697-DC0D-EF4F-8972BF7D399D}"/>
              </a:ext>
            </a:extLst>
          </p:cNvPr>
          <p:cNvSpPr/>
          <p:nvPr userDrawn="1"/>
        </p:nvSpPr>
        <p:spPr>
          <a:xfrm>
            <a:off x="457199" y="6154579"/>
            <a:ext cx="6703089" cy="250396"/>
          </a:xfrm>
          <a:prstGeom prst="rect">
            <a:avLst/>
          </a:prstGeom>
        </p:spPr>
        <p:txBody>
          <a:bodyPr wrap="square" lIns="0" tIns="0" rIns="0" bIns="0">
            <a:spAutoFit/>
          </a:bodyPr>
          <a:lstStyle/>
          <a:p>
            <a:r>
              <a:rPr lang="en-US" sz="800" dirty="0">
                <a:solidFill>
                  <a:schemeClr val="tx1"/>
                </a:solidFill>
                <a:latin typeface="Arial" panose="020B0604020202020204" pitchFamily="34" charset="0"/>
                <a:cs typeface="Arial" panose="020B0604020202020204" pitchFamily="34" charset="0"/>
              </a:rPr>
              <a:t>Baker Tilly US, LLP, trading as Baker Tilly, is a member of the global network of Baker Tilly International Ltd., the members of which are separate and independent legal entities. © 2022 Baker Tilly US, LLP.</a:t>
            </a:r>
          </a:p>
        </p:txBody>
      </p:sp>
    </p:spTree>
    <p:extLst>
      <p:ext uri="{BB962C8B-B14F-4D97-AF65-F5344CB8AC3E}">
        <p14:creationId xmlns:p14="http://schemas.microsoft.com/office/powerpoint/2010/main" val="4015357631"/>
      </p:ext>
    </p:extLst>
  </p:cSld>
  <p:clrMapOvr>
    <a:masterClrMapping/>
  </p:clrMapOvr>
  <p:extLst>
    <p:ext uri="{DCECCB84-F9BA-43D5-87BE-67443E8EF086}">
      <p15:sldGuideLst xmlns:p15="http://schemas.microsoft.com/office/powerpoint/2012/main">
        <p15:guide id="1" pos="3840">
          <p15:clr>
            <a:srgbClr val="FBAE40"/>
          </p15:clr>
        </p15:guide>
        <p15:guide id="2" pos="50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4B9615-CE4F-3E9E-DE5C-BCFA964D966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Subtitle 2">
            <a:extLst>
              <a:ext uri="{FF2B5EF4-FFF2-40B4-BE49-F238E27FC236}">
                <a16:creationId xmlns:a16="http://schemas.microsoft.com/office/drawing/2014/main" id="{6980AA64-6074-5582-DE34-5186B7C21895}"/>
              </a:ext>
            </a:extLst>
          </p:cNvPr>
          <p:cNvSpPr>
            <a:spLocks noGrp="1"/>
          </p:cNvSpPr>
          <p:nvPr>
            <p:ph type="subTitle" idx="1" hasCustomPrompt="1"/>
          </p:nvPr>
        </p:nvSpPr>
        <p:spPr>
          <a:xfrm>
            <a:off x="457200" y="4373260"/>
            <a:ext cx="7772399" cy="221599"/>
          </a:xfrm>
        </p:spPr>
        <p:txBody>
          <a:bodyPr lIns="0" tIns="0" rIns="0" bIns="0">
            <a:spAutoFit/>
          </a:bodyPr>
          <a:lstStyle>
            <a:lvl1pPr marL="0" indent="0" algn="l">
              <a:buNone/>
              <a:defRPr sz="16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 Name and title of speaker</a:t>
            </a:r>
          </a:p>
        </p:txBody>
      </p:sp>
      <p:sp>
        <p:nvSpPr>
          <p:cNvPr id="2" name="Title 1"/>
          <p:cNvSpPr>
            <a:spLocks noGrp="1"/>
          </p:cNvSpPr>
          <p:nvPr>
            <p:ph type="title" hasCustomPrompt="1"/>
          </p:nvPr>
        </p:nvSpPr>
        <p:spPr>
          <a:xfrm>
            <a:off x="457200" y="1650323"/>
            <a:ext cx="7772399" cy="2581436"/>
          </a:xfrm>
          <a:prstGeom prst="rect">
            <a:avLst/>
          </a:prstGeom>
        </p:spPr>
        <p:txBody>
          <a:bodyPr lIns="0" tIns="0" rIns="0" bIns="0" anchor="b">
            <a:normAutofit/>
          </a:bodyPr>
          <a:lstStyle>
            <a:lvl1pPr>
              <a:defRPr sz="3600" b="1" i="0">
                <a:solidFill>
                  <a:schemeClr val="bg1"/>
                </a:solidFill>
                <a:latin typeface="Arial" panose="020B0604020202020204" pitchFamily="34" charset="0"/>
                <a:cs typeface="Arial" panose="020B0604020202020204" pitchFamily="34" charset="0"/>
              </a:defRPr>
            </a:lvl1pPr>
          </a:lstStyle>
          <a:p>
            <a:r>
              <a:rPr lang="en-US"/>
              <a:t>“Quote goes here.”</a:t>
            </a:r>
          </a:p>
        </p:txBody>
      </p:sp>
      <p:sp>
        <p:nvSpPr>
          <p:cNvPr id="4" name="Slide Number Placeholder 4">
            <a:extLst>
              <a:ext uri="{FF2B5EF4-FFF2-40B4-BE49-F238E27FC236}">
                <a16:creationId xmlns:a16="http://schemas.microsoft.com/office/drawing/2014/main" id="{93E4B127-4904-03B9-AA76-31CC52289C38}"/>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6" name="Image" descr="Image">
            <a:extLst>
              <a:ext uri="{FF2B5EF4-FFF2-40B4-BE49-F238E27FC236}">
                <a16:creationId xmlns:a16="http://schemas.microsoft.com/office/drawing/2014/main" id="{27F8BA7C-10D2-E9CE-AC80-728BF4DC92BE}"/>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31929691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rvice 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05E02-024A-DD2A-A15C-E41C2FCC7284}"/>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dirty="0"/>
              <a:t>Slide title</a:t>
            </a:r>
          </a:p>
        </p:txBody>
      </p:sp>
      <p:sp>
        <p:nvSpPr>
          <p:cNvPr id="10" name="Text Placeholder 9">
            <a:extLst>
              <a:ext uri="{FF2B5EF4-FFF2-40B4-BE49-F238E27FC236}">
                <a16:creationId xmlns:a16="http://schemas.microsoft.com/office/drawing/2014/main" id="{740D6131-90C3-2B49-3354-1D9CA7C4C4BC}"/>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pic>
        <p:nvPicPr>
          <p:cNvPr id="15" name="Image" descr="Image">
            <a:extLst>
              <a:ext uri="{FF2B5EF4-FFF2-40B4-BE49-F238E27FC236}">
                <a16:creationId xmlns:a16="http://schemas.microsoft.com/office/drawing/2014/main" id="{BFC5FC5C-A74D-AE7D-5395-E483BB2EB8AE}"/>
              </a:ext>
            </a:extLst>
          </p:cNvPr>
          <p:cNvPicPr>
            <a:picLocks noChangeAspect="1"/>
          </p:cNvPicPr>
          <p:nvPr userDrawn="1"/>
        </p:nvPicPr>
        <p:blipFill>
          <a:blip r:embed="rId2">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7" name="Slide Number Placeholder 4">
            <a:extLst>
              <a:ext uri="{FF2B5EF4-FFF2-40B4-BE49-F238E27FC236}">
                <a16:creationId xmlns:a16="http://schemas.microsoft.com/office/drawing/2014/main" id="{72E5176B-251F-69E4-0514-226936442782}"/>
              </a:ext>
            </a:extLst>
          </p:cNvPr>
          <p:cNvSpPr txBox="1">
            <a:spLocks/>
          </p:cNvSpPr>
          <p:nvPr userDrawn="1"/>
        </p:nvSpPr>
        <p:spPr>
          <a:xfrm>
            <a:off x="11550419" y="6369733"/>
            <a:ext cx="157094" cy="153888"/>
          </a:xfrm>
          <a:prstGeom prst="rect">
            <a:avLst/>
          </a:prstGeom>
        </p:spPr>
        <p:txBody>
          <a:bodyPr vert="horz" wrap="square"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
        <p:nvSpPr>
          <p:cNvPr id="4" name="Picture Placeholder 3">
            <a:extLst>
              <a:ext uri="{FF2B5EF4-FFF2-40B4-BE49-F238E27FC236}">
                <a16:creationId xmlns:a16="http://schemas.microsoft.com/office/drawing/2014/main" id="{90A3508D-19AE-9A98-AD1C-ECC9D7C09D73}"/>
              </a:ext>
            </a:extLst>
          </p:cNvPr>
          <p:cNvSpPr>
            <a:spLocks noGrp="1" noChangeAspect="1"/>
          </p:cNvSpPr>
          <p:nvPr>
            <p:ph type="pic" sz="quarter" idx="15" hasCustomPrompt="1"/>
          </p:nvPr>
        </p:nvSpPr>
        <p:spPr>
          <a:xfrm>
            <a:off x="456360" y="1684338"/>
            <a:ext cx="1491177" cy="1828800"/>
          </a:xfrm>
          <a:pattFill prst="pct5">
            <a:fgClr>
              <a:schemeClr val="accent6">
                <a:lumMod val="50000"/>
              </a:schemeClr>
            </a:fgClr>
            <a:bgClr>
              <a:schemeClr val="bg1"/>
            </a:bgClr>
          </a:pattFill>
        </p:spPr>
        <p:txBody>
          <a:bodyPr>
            <a:normAutofit/>
          </a:bodyPr>
          <a:lstStyle>
            <a:lvl1pPr marL="0" indent="0" algn="ctr">
              <a:buNone/>
              <a:defRPr sz="1400" i="1">
                <a:solidFill>
                  <a:srgbClr val="FF0000"/>
                </a:solidFill>
              </a:defRPr>
            </a:lvl1pPr>
          </a:lstStyle>
          <a:p>
            <a:r>
              <a:rPr lang="en-US" i="1" dirty="0"/>
              <a:t>Click to add headshot</a:t>
            </a:r>
            <a:endParaRPr lang="en-US" dirty="0"/>
          </a:p>
        </p:txBody>
      </p:sp>
      <p:sp>
        <p:nvSpPr>
          <p:cNvPr id="18" name="Text Placeholder 17">
            <a:extLst>
              <a:ext uri="{FF2B5EF4-FFF2-40B4-BE49-F238E27FC236}">
                <a16:creationId xmlns:a16="http://schemas.microsoft.com/office/drawing/2014/main" id="{6130E034-7121-3BD8-56CA-B5FB4CACA853}"/>
              </a:ext>
            </a:extLst>
          </p:cNvPr>
          <p:cNvSpPr>
            <a:spLocks noGrp="1"/>
          </p:cNvSpPr>
          <p:nvPr>
            <p:ph type="body" sz="quarter" idx="21" hasCustomPrompt="1"/>
          </p:nvPr>
        </p:nvSpPr>
        <p:spPr>
          <a:xfrm>
            <a:off x="1973661" y="1684337"/>
            <a:ext cx="2103120" cy="632143"/>
          </a:xfrm>
        </p:spPr>
        <p:txBody>
          <a:bodyPr wrap="square">
            <a:noAutofit/>
          </a:bodyPr>
          <a:lstStyle>
            <a:lvl1pPr marL="0" indent="0">
              <a:lnSpc>
                <a:spcPct val="100000"/>
              </a:lnSpc>
              <a:spcBef>
                <a:spcPts val="0"/>
              </a:spcBef>
              <a:buNone/>
              <a:defRPr sz="1800" b="0"/>
            </a:lvl1pPr>
          </a:lstStyle>
          <a:p>
            <a:pPr lvl="0"/>
            <a:r>
              <a:rPr lang="en-US" dirty="0"/>
              <a:t>Name</a:t>
            </a:r>
          </a:p>
          <a:p>
            <a:pPr lvl="0"/>
            <a:r>
              <a:rPr lang="en-US" dirty="0"/>
              <a:t>Role</a:t>
            </a:r>
          </a:p>
          <a:p>
            <a:pPr lvl="0"/>
            <a:endParaRPr lang="en-US" dirty="0"/>
          </a:p>
        </p:txBody>
      </p:sp>
      <p:sp>
        <p:nvSpPr>
          <p:cNvPr id="21" name="Text Placeholder 17">
            <a:extLst>
              <a:ext uri="{FF2B5EF4-FFF2-40B4-BE49-F238E27FC236}">
                <a16:creationId xmlns:a16="http://schemas.microsoft.com/office/drawing/2014/main" id="{D664055D-1228-3D92-2909-09844FA9C65D}"/>
              </a:ext>
            </a:extLst>
          </p:cNvPr>
          <p:cNvSpPr>
            <a:spLocks noGrp="1"/>
          </p:cNvSpPr>
          <p:nvPr>
            <p:ph type="body" sz="quarter" idx="24" hasCustomPrompt="1"/>
          </p:nvPr>
        </p:nvSpPr>
        <p:spPr>
          <a:xfrm>
            <a:off x="1973661" y="2774058"/>
            <a:ext cx="2103120" cy="732685"/>
          </a:xfrm>
        </p:spPr>
        <p:txBody>
          <a:bodyPr wrap="square" anchor="b">
            <a:noAutofit/>
          </a:bodyPr>
          <a:lstStyle>
            <a:lvl1pPr marL="0" indent="0">
              <a:lnSpc>
                <a:spcPct val="100000"/>
              </a:lnSpc>
              <a:spcBef>
                <a:spcPts val="0"/>
              </a:spcBef>
              <a:buNone/>
              <a:defRPr sz="1400"/>
            </a:lvl1pPr>
          </a:lstStyle>
          <a:p>
            <a:pPr lvl="0"/>
            <a:r>
              <a:rPr lang="en-US" dirty="0"/>
              <a:t>Email address</a:t>
            </a:r>
          </a:p>
          <a:p>
            <a:pPr lvl="0"/>
            <a:r>
              <a:rPr lang="en-US" dirty="0"/>
              <a:t>Phone number</a:t>
            </a:r>
          </a:p>
        </p:txBody>
      </p:sp>
      <p:sp>
        <p:nvSpPr>
          <p:cNvPr id="22" name="Text Placeholder 17">
            <a:extLst>
              <a:ext uri="{FF2B5EF4-FFF2-40B4-BE49-F238E27FC236}">
                <a16:creationId xmlns:a16="http://schemas.microsoft.com/office/drawing/2014/main" id="{F424A5B1-71D5-A47C-C2EE-17FAFCDB70B6}"/>
              </a:ext>
            </a:extLst>
          </p:cNvPr>
          <p:cNvSpPr>
            <a:spLocks noGrp="1"/>
          </p:cNvSpPr>
          <p:nvPr>
            <p:ph type="body" sz="quarter" idx="25" hasCustomPrompt="1"/>
          </p:nvPr>
        </p:nvSpPr>
        <p:spPr>
          <a:xfrm>
            <a:off x="1973661" y="3880425"/>
            <a:ext cx="2103120" cy="632143"/>
          </a:xfrm>
        </p:spPr>
        <p:txBody>
          <a:bodyPr wrap="square">
            <a:noAutofit/>
          </a:bodyPr>
          <a:lstStyle>
            <a:lvl1pPr marL="0" indent="0">
              <a:lnSpc>
                <a:spcPct val="100000"/>
              </a:lnSpc>
              <a:spcBef>
                <a:spcPts val="0"/>
              </a:spcBef>
              <a:buNone/>
              <a:defRPr sz="1800" b="0"/>
            </a:lvl1pPr>
          </a:lstStyle>
          <a:p>
            <a:pPr lvl="0"/>
            <a:r>
              <a:rPr lang="en-US" dirty="0"/>
              <a:t>Name</a:t>
            </a:r>
          </a:p>
          <a:p>
            <a:pPr lvl="0"/>
            <a:r>
              <a:rPr lang="en-US" dirty="0"/>
              <a:t>Role</a:t>
            </a:r>
          </a:p>
          <a:p>
            <a:pPr lvl="0"/>
            <a:endParaRPr lang="en-US" dirty="0"/>
          </a:p>
        </p:txBody>
      </p:sp>
      <p:sp>
        <p:nvSpPr>
          <p:cNvPr id="23" name="Text Placeholder 17">
            <a:extLst>
              <a:ext uri="{FF2B5EF4-FFF2-40B4-BE49-F238E27FC236}">
                <a16:creationId xmlns:a16="http://schemas.microsoft.com/office/drawing/2014/main" id="{9B2F708B-0E8D-3E70-AAD3-778F7328BCA5}"/>
              </a:ext>
            </a:extLst>
          </p:cNvPr>
          <p:cNvSpPr>
            <a:spLocks noGrp="1"/>
          </p:cNvSpPr>
          <p:nvPr>
            <p:ph type="body" sz="quarter" idx="26" hasCustomPrompt="1"/>
          </p:nvPr>
        </p:nvSpPr>
        <p:spPr>
          <a:xfrm>
            <a:off x="1973661" y="4970146"/>
            <a:ext cx="2103120" cy="732685"/>
          </a:xfrm>
        </p:spPr>
        <p:txBody>
          <a:bodyPr wrap="square" anchor="b">
            <a:noAutofit/>
          </a:bodyPr>
          <a:lstStyle>
            <a:lvl1pPr marL="0" indent="0">
              <a:lnSpc>
                <a:spcPct val="100000"/>
              </a:lnSpc>
              <a:spcBef>
                <a:spcPts val="0"/>
              </a:spcBef>
              <a:buNone/>
              <a:defRPr sz="1400"/>
            </a:lvl1pPr>
          </a:lstStyle>
          <a:p>
            <a:pPr lvl="0"/>
            <a:r>
              <a:rPr lang="en-US" dirty="0"/>
              <a:t>Email address</a:t>
            </a:r>
          </a:p>
          <a:p>
            <a:pPr lvl="0"/>
            <a:r>
              <a:rPr lang="en-US" dirty="0"/>
              <a:t>Phone number</a:t>
            </a:r>
          </a:p>
        </p:txBody>
      </p:sp>
      <p:sp>
        <p:nvSpPr>
          <p:cNvPr id="24" name="Text Placeholder 17">
            <a:extLst>
              <a:ext uri="{FF2B5EF4-FFF2-40B4-BE49-F238E27FC236}">
                <a16:creationId xmlns:a16="http://schemas.microsoft.com/office/drawing/2014/main" id="{6EF8291B-1C13-F0BC-2A72-DDB87B134BF2}"/>
              </a:ext>
            </a:extLst>
          </p:cNvPr>
          <p:cNvSpPr>
            <a:spLocks noGrp="1"/>
          </p:cNvSpPr>
          <p:nvPr>
            <p:ph type="body" sz="quarter" idx="27" hasCustomPrompt="1"/>
          </p:nvPr>
        </p:nvSpPr>
        <p:spPr>
          <a:xfrm>
            <a:off x="5685105" y="1683959"/>
            <a:ext cx="2103120" cy="632143"/>
          </a:xfrm>
        </p:spPr>
        <p:txBody>
          <a:bodyPr wrap="square">
            <a:noAutofit/>
          </a:bodyPr>
          <a:lstStyle>
            <a:lvl1pPr marL="0" indent="0">
              <a:lnSpc>
                <a:spcPct val="100000"/>
              </a:lnSpc>
              <a:spcBef>
                <a:spcPts val="0"/>
              </a:spcBef>
              <a:buNone/>
              <a:defRPr sz="1800" b="0"/>
            </a:lvl1pPr>
          </a:lstStyle>
          <a:p>
            <a:pPr lvl="0"/>
            <a:r>
              <a:rPr lang="en-US" dirty="0"/>
              <a:t>Name</a:t>
            </a:r>
          </a:p>
          <a:p>
            <a:pPr lvl="0"/>
            <a:r>
              <a:rPr lang="en-US" dirty="0"/>
              <a:t>Role</a:t>
            </a:r>
          </a:p>
          <a:p>
            <a:pPr lvl="0"/>
            <a:endParaRPr lang="en-US" dirty="0"/>
          </a:p>
        </p:txBody>
      </p:sp>
      <p:sp>
        <p:nvSpPr>
          <p:cNvPr id="25" name="Text Placeholder 17">
            <a:extLst>
              <a:ext uri="{FF2B5EF4-FFF2-40B4-BE49-F238E27FC236}">
                <a16:creationId xmlns:a16="http://schemas.microsoft.com/office/drawing/2014/main" id="{23344310-00DD-C846-0A9B-E22C6EEA1913}"/>
              </a:ext>
            </a:extLst>
          </p:cNvPr>
          <p:cNvSpPr>
            <a:spLocks noGrp="1"/>
          </p:cNvSpPr>
          <p:nvPr>
            <p:ph type="body" sz="quarter" idx="28" hasCustomPrompt="1"/>
          </p:nvPr>
        </p:nvSpPr>
        <p:spPr>
          <a:xfrm>
            <a:off x="5685105" y="2773680"/>
            <a:ext cx="2103120" cy="732685"/>
          </a:xfrm>
        </p:spPr>
        <p:txBody>
          <a:bodyPr wrap="square" anchor="b">
            <a:noAutofit/>
          </a:bodyPr>
          <a:lstStyle>
            <a:lvl1pPr marL="0" indent="0">
              <a:lnSpc>
                <a:spcPct val="100000"/>
              </a:lnSpc>
              <a:spcBef>
                <a:spcPts val="0"/>
              </a:spcBef>
              <a:buNone/>
              <a:defRPr sz="1400"/>
            </a:lvl1pPr>
          </a:lstStyle>
          <a:p>
            <a:pPr lvl="0"/>
            <a:r>
              <a:rPr lang="en-US" dirty="0"/>
              <a:t>Email address</a:t>
            </a:r>
          </a:p>
          <a:p>
            <a:pPr lvl="0"/>
            <a:r>
              <a:rPr lang="en-US" dirty="0"/>
              <a:t>Phone number</a:t>
            </a:r>
          </a:p>
        </p:txBody>
      </p:sp>
      <p:sp>
        <p:nvSpPr>
          <p:cNvPr id="26" name="Text Placeholder 17">
            <a:extLst>
              <a:ext uri="{FF2B5EF4-FFF2-40B4-BE49-F238E27FC236}">
                <a16:creationId xmlns:a16="http://schemas.microsoft.com/office/drawing/2014/main" id="{D8EFE2F1-21D7-32EA-04D6-9825251C27C2}"/>
              </a:ext>
            </a:extLst>
          </p:cNvPr>
          <p:cNvSpPr>
            <a:spLocks noGrp="1"/>
          </p:cNvSpPr>
          <p:nvPr>
            <p:ph type="body" sz="quarter" idx="29" hasCustomPrompt="1"/>
          </p:nvPr>
        </p:nvSpPr>
        <p:spPr>
          <a:xfrm>
            <a:off x="5685105" y="3880047"/>
            <a:ext cx="2103120" cy="632143"/>
          </a:xfrm>
        </p:spPr>
        <p:txBody>
          <a:bodyPr wrap="square">
            <a:noAutofit/>
          </a:bodyPr>
          <a:lstStyle>
            <a:lvl1pPr marL="0" indent="0">
              <a:lnSpc>
                <a:spcPct val="100000"/>
              </a:lnSpc>
              <a:spcBef>
                <a:spcPts val="0"/>
              </a:spcBef>
              <a:buNone/>
              <a:defRPr sz="1800" b="0"/>
            </a:lvl1pPr>
          </a:lstStyle>
          <a:p>
            <a:pPr lvl="0"/>
            <a:r>
              <a:rPr lang="en-US" dirty="0"/>
              <a:t>Name</a:t>
            </a:r>
          </a:p>
          <a:p>
            <a:pPr lvl="0"/>
            <a:r>
              <a:rPr lang="en-US" dirty="0"/>
              <a:t>Role</a:t>
            </a:r>
          </a:p>
          <a:p>
            <a:pPr lvl="0"/>
            <a:endParaRPr lang="en-US" dirty="0"/>
          </a:p>
        </p:txBody>
      </p:sp>
      <p:sp>
        <p:nvSpPr>
          <p:cNvPr id="27" name="Text Placeholder 17">
            <a:extLst>
              <a:ext uri="{FF2B5EF4-FFF2-40B4-BE49-F238E27FC236}">
                <a16:creationId xmlns:a16="http://schemas.microsoft.com/office/drawing/2014/main" id="{A472D1ED-75F0-0994-53F7-858197165E37}"/>
              </a:ext>
            </a:extLst>
          </p:cNvPr>
          <p:cNvSpPr>
            <a:spLocks noGrp="1"/>
          </p:cNvSpPr>
          <p:nvPr>
            <p:ph type="body" sz="quarter" idx="30" hasCustomPrompt="1"/>
          </p:nvPr>
        </p:nvSpPr>
        <p:spPr>
          <a:xfrm>
            <a:off x="5685105" y="4969768"/>
            <a:ext cx="2103120" cy="732685"/>
          </a:xfrm>
        </p:spPr>
        <p:txBody>
          <a:bodyPr wrap="square" anchor="b">
            <a:noAutofit/>
          </a:bodyPr>
          <a:lstStyle>
            <a:lvl1pPr marL="0" indent="0">
              <a:lnSpc>
                <a:spcPct val="100000"/>
              </a:lnSpc>
              <a:spcBef>
                <a:spcPts val="0"/>
              </a:spcBef>
              <a:buNone/>
              <a:defRPr sz="1400"/>
            </a:lvl1pPr>
          </a:lstStyle>
          <a:p>
            <a:pPr lvl="0"/>
            <a:r>
              <a:rPr lang="en-US" dirty="0"/>
              <a:t>Email address</a:t>
            </a:r>
          </a:p>
          <a:p>
            <a:pPr lvl="0"/>
            <a:r>
              <a:rPr lang="en-US" dirty="0"/>
              <a:t>Phone number</a:t>
            </a:r>
          </a:p>
        </p:txBody>
      </p:sp>
      <p:sp>
        <p:nvSpPr>
          <p:cNvPr id="28" name="Text Placeholder 17">
            <a:extLst>
              <a:ext uri="{FF2B5EF4-FFF2-40B4-BE49-F238E27FC236}">
                <a16:creationId xmlns:a16="http://schemas.microsoft.com/office/drawing/2014/main" id="{3FEE80EA-F429-67EE-C1EA-2D89BE07095C}"/>
              </a:ext>
            </a:extLst>
          </p:cNvPr>
          <p:cNvSpPr>
            <a:spLocks noGrp="1"/>
          </p:cNvSpPr>
          <p:nvPr>
            <p:ph type="body" sz="quarter" idx="31" hasCustomPrompt="1"/>
          </p:nvPr>
        </p:nvSpPr>
        <p:spPr>
          <a:xfrm>
            <a:off x="9393924" y="1683959"/>
            <a:ext cx="2103120" cy="632143"/>
          </a:xfrm>
        </p:spPr>
        <p:txBody>
          <a:bodyPr wrap="square">
            <a:noAutofit/>
          </a:bodyPr>
          <a:lstStyle>
            <a:lvl1pPr marL="0" indent="0">
              <a:lnSpc>
                <a:spcPct val="100000"/>
              </a:lnSpc>
              <a:spcBef>
                <a:spcPts val="0"/>
              </a:spcBef>
              <a:buNone/>
              <a:defRPr sz="1800" b="0"/>
            </a:lvl1pPr>
          </a:lstStyle>
          <a:p>
            <a:pPr lvl="0"/>
            <a:r>
              <a:rPr lang="en-US" dirty="0"/>
              <a:t>Name</a:t>
            </a:r>
          </a:p>
          <a:p>
            <a:pPr lvl="0"/>
            <a:r>
              <a:rPr lang="en-US" dirty="0"/>
              <a:t>Role</a:t>
            </a:r>
          </a:p>
          <a:p>
            <a:pPr lvl="0"/>
            <a:endParaRPr lang="en-US" dirty="0"/>
          </a:p>
        </p:txBody>
      </p:sp>
      <p:sp>
        <p:nvSpPr>
          <p:cNvPr id="29" name="Text Placeholder 17">
            <a:extLst>
              <a:ext uri="{FF2B5EF4-FFF2-40B4-BE49-F238E27FC236}">
                <a16:creationId xmlns:a16="http://schemas.microsoft.com/office/drawing/2014/main" id="{C93A29C0-FF8B-7E6C-2422-EBE22786EBAB}"/>
              </a:ext>
            </a:extLst>
          </p:cNvPr>
          <p:cNvSpPr>
            <a:spLocks noGrp="1"/>
          </p:cNvSpPr>
          <p:nvPr>
            <p:ph type="body" sz="quarter" idx="32" hasCustomPrompt="1"/>
          </p:nvPr>
        </p:nvSpPr>
        <p:spPr>
          <a:xfrm>
            <a:off x="9393924" y="2773680"/>
            <a:ext cx="2103120" cy="732685"/>
          </a:xfrm>
        </p:spPr>
        <p:txBody>
          <a:bodyPr wrap="square" anchor="b">
            <a:noAutofit/>
          </a:bodyPr>
          <a:lstStyle>
            <a:lvl1pPr marL="0" indent="0">
              <a:lnSpc>
                <a:spcPct val="100000"/>
              </a:lnSpc>
              <a:spcBef>
                <a:spcPts val="0"/>
              </a:spcBef>
              <a:buNone/>
              <a:defRPr sz="1400"/>
            </a:lvl1pPr>
          </a:lstStyle>
          <a:p>
            <a:pPr lvl="0"/>
            <a:r>
              <a:rPr lang="en-US" dirty="0"/>
              <a:t>Email address</a:t>
            </a:r>
          </a:p>
          <a:p>
            <a:pPr lvl="0"/>
            <a:r>
              <a:rPr lang="en-US" dirty="0"/>
              <a:t>Phone number</a:t>
            </a:r>
          </a:p>
        </p:txBody>
      </p:sp>
      <p:sp>
        <p:nvSpPr>
          <p:cNvPr id="30" name="Text Placeholder 17">
            <a:extLst>
              <a:ext uri="{FF2B5EF4-FFF2-40B4-BE49-F238E27FC236}">
                <a16:creationId xmlns:a16="http://schemas.microsoft.com/office/drawing/2014/main" id="{A877E0B3-6D78-3D78-3E8A-74AEBB3A59C0}"/>
              </a:ext>
            </a:extLst>
          </p:cNvPr>
          <p:cNvSpPr>
            <a:spLocks noGrp="1"/>
          </p:cNvSpPr>
          <p:nvPr>
            <p:ph type="body" sz="quarter" idx="33" hasCustomPrompt="1"/>
          </p:nvPr>
        </p:nvSpPr>
        <p:spPr>
          <a:xfrm>
            <a:off x="9393924" y="3880047"/>
            <a:ext cx="2103120" cy="632143"/>
          </a:xfrm>
        </p:spPr>
        <p:txBody>
          <a:bodyPr wrap="square">
            <a:noAutofit/>
          </a:bodyPr>
          <a:lstStyle>
            <a:lvl1pPr marL="0" indent="0">
              <a:lnSpc>
                <a:spcPct val="100000"/>
              </a:lnSpc>
              <a:spcBef>
                <a:spcPts val="0"/>
              </a:spcBef>
              <a:buNone/>
              <a:defRPr sz="1800" b="0"/>
            </a:lvl1pPr>
          </a:lstStyle>
          <a:p>
            <a:pPr lvl="0"/>
            <a:r>
              <a:rPr lang="en-US" dirty="0"/>
              <a:t>Name</a:t>
            </a:r>
          </a:p>
          <a:p>
            <a:pPr lvl="0"/>
            <a:r>
              <a:rPr lang="en-US" dirty="0"/>
              <a:t>Role</a:t>
            </a:r>
          </a:p>
          <a:p>
            <a:pPr lvl="0"/>
            <a:endParaRPr lang="en-US" dirty="0"/>
          </a:p>
        </p:txBody>
      </p:sp>
      <p:sp>
        <p:nvSpPr>
          <p:cNvPr id="31" name="Text Placeholder 17">
            <a:extLst>
              <a:ext uri="{FF2B5EF4-FFF2-40B4-BE49-F238E27FC236}">
                <a16:creationId xmlns:a16="http://schemas.microsoft.com/office/drawing/2014/main" id="{70D28437-15D2-23D7-AD9A-12A4B6F34869}"/>
              </a:ext>
            </a:extLst>
          </p:cNvPr>
          <p:cNvSpPr>
            <a:spLocks noGrp="1"/>
          </p:cNvSpPr>
          <p:nvPr>
            <p:ph type="body" sz="quarter" idx="34" hasCustomPrompt="1"/>
          </p:nvPr>
        </p:nvSpPr>
        <p:spPr>
          <a:xfrm>
            <a:off x="9393924" y="4969768"/>
            <a:ext cx="2103120" cy="732685"/>
          </a:xfrm>
        </p:spPr>
        <p:txBody>
          <a:bodyPr wrap="square" anchor="b">
            <a:noAutofit/>
          </a:bodyPr>
          <a:lstStyle>
            <a:lvl1pPr marL="0" indent="0">
              <a:lnSpc>
                <a:spcPct val="100000"/>
              </a:lnSpc>
              <a:spcBef>
                <a:spcPts val="0"/>
              </a:spcBef>
              <a:buNone/>
              <a:defRPr sz="1400"/>
            </a:lvl1pPr>
          </a:lstStyle>
          <a:p>
            <a:pPr lvl="0"/>
            <a:r>
              <a:rPr lang="en-US" dirty="0"/>
              <a:t>Email address</a:t>
            </a:r>
          </a:p>
          <a:p>
            <a:pPr lvl="0"/>
            <a:r>
              <a:rPr lang="en-US" dirty="0"/>
              <a:t>Phone number</a:t>
            </a:r>
          </a:p>
        </p:txBody>
      </p:sp>
      <p:sp>
        <p:nvSpPr>
          <p:cNvPr id="32" name="Picture Placeholder 3">
            <a:extLst>
              <a:ext uri="{FF2B5EF4-FFF2-40B4-BE49-F238E27FC236}">
                <a16:creationId xmlns:a16="http://schemas.microsoft.com/office/drawing/2014/main" id="{7116B350-1494-34BD-BC73-FC9470923435}"/>
              </a:ext>
            </a:extLst>
          </p:cNvPr>
          <p:cNvSpPr>
            <a:spLocks noGrp="1" noChangeAspect="1"/>
          </p:cNvSpPr>
          <p:nvPr>
            <p:ph type="pic" sz="quarter" idx="35" hasCustomPrompt="1"/>
          </p:nvPr>
        </p:nvSpPr>
        <p:spPr>
          <a:xfrm>
            <a:off x="4165179" y="1684338"/>
            <a:ext cx="1491177" cy="1828800"/>
          </a:xfrm>
          <a:pattFill prst="pct5">
            <a:fgClr>
              <a:schemeClr val="accent6">
                <a:lumMod val="50000"/>
              </a:schemeClr>
            </a:fgClr>
            <a:bgClr>
              <a:schemeClr val="bg1"/>
            </a:bgClr>
          </a:pattFill>
        </p:spPr>
        <p:txBody>
          <a:bodyPr>
            <a:normAutofit/>
          </a:bodyPr>
          <a:lstStyle>
            <a:lvl1pPr marL="0" indent="0" algn="ctr">
              <a:buNone/>
              <a:defRPr sz="1400" i="1">
                <a:solidFill>
                  <a:srgbClr val="FF0000"/>
                </a:solidFill>
              </a:defRPr>
            </a:lvl1pPr>
          </a:lstStyle>
          <a:p>
            <a:r>
              <a:rPr lang="en-US" i="1" dirty="0"/>
              <a:t>Click to add headshot</a:t>
            </a:r>
            <a:endParaRPr lang="en-US" dirty="0"/>
          </a:p>
        </p:txBody>
      </p:sp>
      <p:sp>
        <p:nvSpPr>
          <p:cNvPr id="33" name="Picture Placeholder 3">
            <a:extLst>
              <a:ext uri="{FF2B5EF4-FFF2-40B4-BE49-F238E27FC236}">
                <a16:creationId xmlns:a16="http://schemas.microsoft.com/office/drawing/2014/main" id="{BE0B3490-35E9-9A76-94C0-2F7F4E00823C}"/>
              </a:ext>
            </a:extLst>
          </p:cNvPr>
          <p:cNvSpPr>
            <a:spLocks noGrp="1" noChangeAspect="1"/>
          </p:cNvSpPr>
          <p:nvPr>
            <p:ph type="pic" sz="quarter" idx="36" hasCustomPrompt="1"/>
          </p:nvPr>
        </p:nvSpPr>
        <p:spPr>
          <a:xfrm>
            <a:off x="7873998" y="1684338"/>
            <a:ext cx="1491177" cy="1828800"/>
          </a:xfrm>
          <a:pattFill prst="pct5">
            <a:fgClr>
              <a:schemeClr val="accent6">
                <a:lumMod val="50000"/>
              </a:schemeClr>
            </a:fgClr>
            <a:bgClr>
              <a:schemeClr val="bg1"/>
            </a:bgClr>
          </a:pattFill>
        </p:spPr>
        <p:txBody>
          <a:bodyPr>
            <a:normAutofit/>
          </a:bodyPr>
          <a:lstStyle>
            <a:lvl1pPr marL="0" indent="0" algn="ctr">
              <a:buNone/>
              <a:defRPr sz="1400" i="1">
                <a:solidFill>
                  <a:srgbClr val="FF0000"/>
                </a:solidFill>
              </a:defRPr>
            </a:lvl1pPr>
          </a:lstStyle>
          <a:p>
            <a:r>
              <a:rPr lang="en-US" i="1" dirty="0"/>
              <a:t>Click to add headshot</a:t>
            </a:r>
            <a:endParaRPr lang="en-US" dirty="0"/>
          </a:p>
        </p:txBody>
      </p:sp>
      <p:sp>
        <p:nvSpPr>
          <p:cNvPr id="34" name="Picture Placeholder 3">
            <a:extLst>
              <a:ext uri="{FF2B5EF4-FFF2-40B4-BE49-F238E27FC236}">
                <a16:creationId xmlns:a16="http://schemas.microsoft.com/office/drawing/2014/main" id="{3D198A87-6DF0-0C78-F859-151DF05F30B5}"/>
              </a:ext>
            </a:extLst>
          </p:cNvPr>
          <p:cNvSpPr>
            <a:spLocks noGrp="1" noChangeAspect="1"/>
          </p:cNvSpPr>
          <p:nvPr>
            <p:ph type="pic" sz="quarter" idx="37" hasCustomPrompt="1"/>
          </p:nvPr>
        </p:nvSpPr>
        <p:spPr>
          <a:xfrm>
            <a:off x="456360" y="3880047"/>
            <a:ext cx="1491177" cy="1828800"/>
          </a:xfrm>
          <a:pattFill prst="pct5">
            <a:fgClr>
              <a:schemeClr val="accent6">
                <a:lumMod val="50000"/>
              </a:schemeClr>
            </a:fgClr>
            <a:bgClr>
              <a:schemeClr val="bg1"/>
            </a:bgClr>
          </a:pattFill>
        </p:spPr>
        <p:txBody>
          <a:bodyPr>
            <a:normAutofit/>
          </a:bodyPr>
          <a:lstStyle>
            <a:lvl1pPr marL="0" indent="0" algn="ctr">
              <a:buNone/>
              <a:defRPr sz="1400" i="1">
                <a:solidFill>
                  <a:srgbClr val="FF0000"/>
                </a:solidFill>
              </a:defRPr>
            </a:lvl1pPr>
          </a:lstStyle>
          <a:p>
            <a:r>
              <a:rPr lang="en-US" i="1" dirty="0"/>
              <a:t>Click to add headshot</a:t>
            </a:r>
            <a:endParaRPr lang="en-US" dirty="0"/>
          </a:p>
        </p:txBody>
      </p:sp>
      <p:sp>
        <p:nvSpPr>
          <p:cNvPr id="35" name="Picture Placeholder 3">
            <a:extLst>
              <a:ext uri="{FF2B5EF4-FFF2-40B4-BE49-F238E27FC236}">
                <a16:creationId xmlns:a16="http://schemas.microsoft.com/office/drawing/2014/main" id="{AF67D886-C810-2E5D-48FC-5A3D7A441D12}"/>
              </a:ext>
            </a:extLst>
          </p:cNvPr>
          <p:cNvSpPr>
            <a:spLocks noGrp="1" noChangeAspect="1"/>
          </p:cNvSpPr>
          <p:nvPr>
            <p:ph type="pic" sz="quarter" idx="38" hasCustomPrompt="1"/>
          </p:nvPr>
        </p:nvSpPr>
        <p:spPr>
          <a:xfrm>
            <a:off x="4165179" y="3880047"/>
            <a:ext cx="1491177" cy="1828800"/>
          </a:xfrm>
          <a:pattFill prst="pct5">
            <a:fgClr>
              <a:schemeClr val="accent6">
                <a:lumMod val="50000"/>
              </a:schemeClr>
            </a:fgClr>
            <a:bgClr>
              <a:schemeClr val="bg1"/>
            </a:bgClr>
          </a:pattFill>
        </p:spPr>
        <p:txBody>
          <a:bodyPr>
            <a:normAutofit/>
          </a:bodyPr>
          <a:lstStyle>
            <a:lvl1pPr marL="0" indent="0" algn="ctr">
              <a:buNone/>
              <a:defRPr sz="1400" i="1">
                <a:solidFill>
                  <a:srgbClr val="FF0000"/>
                </a:solidFill>
              </a:defRPr>
            </a:lvl1pPr>
          </a:lstStyle>
          <a:p>
            <a:r>
              <a:rPr lang="en-US" i="1" dirty="0"/>
              <a:t>Click to add headshot</a:t>
            </a:r>
            <a:endParaRPr lang="en-US" dirty="0"/>
          </a:p>
        </p:txBody>
      </p:sp>
      <p:sp>
        <p:nvSpPr>
          <p:cNvPr id="36" name="Picture Placeholder 3">
            <a:extLst>
              <a:ext uri="{FF2B5EF4-FFF2-40B4-BE49-F238E27FC236}">
                <a16:creationId xmlns:a16="http://schemas.microsoft.com/office/drawing/2014/main" id="{CFB3546F-845D-9129-095B-73CD729D6ED3}"/>
              </a:ext>
            </a:extLst>
          </p:cNvPr>
          <p:cNvSpPr>
            <a:spLocks noGrp="1" noChangeAspect="1"/>
          </p:cNvSpPr>
          <p:nvPr>
            <p:ph type="pic" sz="quarter" idx="39" hasCustomPrompt="1"/>
          </p:nvPr>
        </p:nvSpPr>
        <p:spPr>
          <a:xfrm>
            <a:off x="7873998" y="3880047"/>
            <a:ext cx="1491177" cy="1828800"/>
          </a:xfrm>
          <a:pattFill prst="pct5">
            <a:fgClr>
              <a:schemeClr val="accent6">
                <a:lumMod val="50000"/>
              </a:schemeClr>
            </a:fgClr>
            <a:bgClr>
              <a:schemeClr val="bg1"/>
            </a:bgClr>
          </a:pattFill>
        </p:spPr>
        <p:txBody>
          <a:bodyPr>
            <a:normAutofit/>
          </a:bodyPr>
          <a:lstStyle>
            <a:lvl1pPr marL="0" indent="0" algn="ctr">
              <a:buNone/>
              <a:defRPr sz="1400" i="1">
                <a:solidFill>
                  <a:srgbClr val="FF0000"/>
                </a:solidFill>
              </a:defRPr>
            </a:lvl1pPr>
          </a:lstStyle>
          <a:p>
            <a:r>
              <a:rPr lang="en-US" i="1" dirty="0"/>
              <a:t>Click to add headshot</a:t>
            </a:r>
            <a:endParaRPr lang="en-US" dirty="0"/>
          </a:p>
        </p:txBody>
      </p:sp>
    </p:spTree>
    <p:extLst>
      <p:ext uri="{BB962C8B-B14F-4D97-AF65-F5344CB8AC3E}">
        <p14:creationId xmlns:p14="http://schemas.microsoft.com/office/powerpoint/2010/main" val="9814261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05E02-024A-DD2A-A15C-E41C2FCC7284}"/>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10" name="Text Placeholder 9">
            <a:extLst>
              <a:ext uri="{FF2B5EF4-FFF2-40B4-BE49-F238E27FC236}">
                <a16:creationId xmlns:a16="http://schemas.microsoft.com/office/drawing/2014/main" id="{740D6131-90C3-2B49-3354-1D9CA7C4C4BC}"/>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9" name="Content Placeholder 8">
            <a:extLst>
              <a:ext uri="{FF2B5EF4-FFF2-40B4-BE49-F238E27FC236}">
                <a16:creationId xmlns:a16="http://schemas.microsoft.com/office/drawing/2014/main" id="{7E239899-3EA2-19D1-9BF5-9E6839EF7694}"/>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Image" descr="Image">
            <a:extLst>
              <a:ext uri="{FF2B5EF4-FFF2-40B4-BE49-F238E27FC236}">
                <a16:creationId xmlns:a16="http://schemas.microsoft.com/office/drawing/2014/main" id="{BFC5FC5C-A74D-AE7D-5395-E483BB2EB8AE}"/>
              </a:ext>
            </a:extLst>
          </p:cNvPr>
          <p:cNvPicPr>
            <a:picLocks noChangeAspect="1"/>
          </p:cNvPicPr>
          <p:nvPr userDrawn="1"/>
        </p:nvPicPr>
        <p:blipFill>
          <a:blip r:embed="rId2">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7" name="Slide Number Placeholder 4">
            <a:extLst>
              <a:ext uri="{FF2B5EF4-FFF2-40B4-BE49-F238E27FC236}">
                <a16:creationId xmlns:a16="http://schemas.microsoft.com/office/drawing/2014/main" id="{72E5176B-251F-69E4-0514-226936442782}"/>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266277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5" name="Picture 4" descr="Chart, sunburst chart&#10;&#10;Description automatically generated">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BAE73F33-2D45-345F-6675-EA4E3C85F955}"/>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A5BF7DA5-AC0A-F940-F7A6-52E24E34A578}"/>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0" name="Content Placeholder 8">
            <a:extLst>
              <a:ext uri="{FF2B5EF4-FFF2-40B4-BE49-F238E27FC236}">
                <a16:creationId xmlns:a16="http://schemas.microsoft.com/office/drawing/2014/main" id="{63993D40-52CB-0E50-21BE-28819FD4AE6E}"/>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Image" descr="Image">
            <a:extLst>
              <a:ext uri="{FF2B5EF4-FFF2-40B4-BE49-F238E27FC236}">
                <a16:creationId xmlns:a16="http://schemas.microsoft.com/office/drawing/2014/main" id="{3416CA40-E864-6A29-9594-B7AAFEB73E37}"/>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889AA7CC-917A-8DC1-05B4-FBBD3A9D561D}"/>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22920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766947A3-6D7D-9260-8BF6-9A59AD6E06A2}"/>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accent2"/>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C7DDF57A-7696-9CFB-DC79-0EA93767259C}"/>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0" name="Content Placeholder 8">
            <a:extLst>
              <a:ext uri="{FF2B5EF4-FFF2-40B4-BE49-F238E27FC236}">
                <a16:creationId xmlns:a16="http://schemas.microsoft.com/office/drawing/2014/main" id="{6A34B109-C9E7-693C-08AE-5C5EC74F1801}"/>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Image" descr="Image">
            <a:extLst>
              <a:ext uri="{FF2B5EF4-FFF2-40B4-BE49-F238E27FC236}">
                <a16:creationId xmlns:a16="http://schemas.microsoft.com/office/drawing/2014/main" id="{3500CDEC-A476-1637-96C9-C8DC6E804AFF}"/>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CE71E6BD-3A3D-5E56-C251-AB195A650807}"/>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128776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12EFC8D2-CD86-CFAF-E385-6E05C5096F60}"/>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accent1"/>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F968F258-2DD2-8DAE-AA24-048510D3AABA}"/>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0" name="Content Placeholder 8">
            <a:extLst>
              <a:ext uri="{FF2B5EF4-FFF2-40B4-BE49-F238E27FC236}">
                <a16:creationId xmlns:a16="http://schemas.microsoft.com/office/drawing/2014/main" id="{AEAF5182-B31C-97D1-525B-CFFB6312F4CC}"/>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Image" descr="Image">
            <a:extLst>
              <a:ext uri="{FF2B5EF4-FFF2-40B4-BE49-F238E27FC236}">
                <a16:creationId xmlns:a16="http://schemas.microsoft.com/office/drawing/2014/main" id="{1824CE6B-F200-7EA3-8F92-F02F0A605CEA}"/>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1C896859-CD15-11B4-0C1F-40CB6A8AE3AA}"/>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052013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5F4797D0-D53D-4D08-4DEA-28D180D3C7DF}"/>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25A1324A-BBCE-D3E3-219F-9F46F9968644}"/>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0" name="Content Placeholder 8">
            <a:extLst>
              <a:ext uri="{FF2B5EF4-FFF2-40B4-BE49-F238E27FC236}">
                <a16:creationId xmlns:a16="http://schemas.microsoft.com/office/drawing/2014/main" id="{FD6FD417-FF6C-8DE1-8804-53CABBC52B02}"/>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Image" descr="Image">
            <a:extLst>
              <a:ext uri="{FF2B5EF4-FFF2-40B4-BE49-F238E27FC236}">
                <a16:creationId xmlns:a16="http://schemas.microsoft.com/office/drawing/2014/main" id="{0A7E8099-4E93-85AB-DDA5-2C88356A5B99}"/>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5F12F23A-F887-4935-DD24-45952FDA2031}"/>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592564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6">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1556A0B-DF11-524E-5ECB-4959BAB5250B}"/>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accent1"/>
                </a:solidFill>
                <a:latin typeface="Arial Black" panose="020B0604020202020204" pitchFamily="34" charset="0"/>
                <a:cs typeface="Arial Black" panose="020B0604020202020204" pitchFamily="34" charset="0"/>
              </a:defRPr>
            </a:lvl1pPr>
          </a:lstStyle>
          <a:p>
            <a:r>
              <a:rPr lang="en-US"/>
              <a:t>Slide title</a:t>
            </a:r>
          </a:p>
        </p:txBody>
      </p:sp>
      <p:sp>
        <p:nvSpPr>
          <p:cNvPr id="7" name="Text Placeholder 9">
            <a:extLst>
              <a:ext uri="{FF2B5EF4-FFF2-40B4-BE49-F238E27FC236}">
                <a16:creationId xmlns:a16="http://schemas.microsoft.com/office/drawing/2014/main" id="{75138605-75B0-24F7-8446-F4DF74A4B90D}"/>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8" name="Content Placeholder 8">
            <a:extLst>
              <a:ext uri="{FF2B5EF4-FFF2-40B4-BE49-F238E27FC236}">
                <a16:creationId xmlns:a16="http://schemas.microsoft.com/office/drawing/2014/main" id="{BFC1E74D-86FD-3C73-0041-BEA7877CB2BD}"/>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Image" descr="Image">
            <a:extLst>
              <a:ext uri="{FF2B5EF4-FFF2-40B4-BE49-F238E27FC236}">
                <a16:creationId xmlns:a16="http://schemas.microsoft.com/office/drawing/2014/main" id="{B76BAF40-F5CD-B371-85B0-46B3106CE07A}"/>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1" name="Slide Number Placeholder 4">
            <a:extLst>
              <a:ext uri="{FF2B5EF4-FFF2-40B4-BE49-F238E27FC236}">
                <a16:creationId xmlns:a16="http://schemas.microsoft.com/office/drawing/2014/main" id="{D3739E47-9AED-3FB2-77B8-8C86EFBAD642}"/>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084293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7">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4B142BB1-E7EA-BE8E-ECBC-E46FC22599C7}"/>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bg1"/>
                </a:solidFill>
                <a:latin typeface="Arial Black" panose="020B0604020202020204" pitchFamily="34" charset="0"/>
                <a:cs typeface="Arial Black" panose="020B0604020202020204" pitchFamily="34" charset="0"/>
              </a:defRPr>
            </a:lvl1pPr>
          </a:lstStyle>
          <a:p>
            <a:r>
              <a:rPr lang="en-US"/>
              <a:t>Slide title</a:t>
            </a:r>
          </a:p>
        </p:txBody>
      </p:sp>
      <p:sp>
        <p:nvSpPr>
          <p:cNvPr id="12" name="Text Placeholder 9">
            <a:extLst>
              <a:ext uri="{FF2B5EF4-FFF2-40B4-BE49-F238E27FC236}">
                <a16:creationId xmlns:a16="http://schemas.microsoft.com/office/drawing/2014/main" id="{0EAE2271-A07B-97F9-4617-9E20B6AB2758}"/>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3" name="Content Placeholder 8">
            <a:extLst>
              <a:ext uri="{FF2B5EF4-FFF2-40B4-BE49-F238E27FC236}">
                <a16:creationId xmlns:a16="http://schemas.microsoft.com/office/drawing/2014/main" id="{4268A4A5-0D40-5340-5733-BE7708DC978F}"/>
              </a:ext>
            </a:extLst>
          </p:cNvPr>
          <p:cNvSpPr>
            <a:spLocks noGrp="1"/>
          </p:cNvSpPr>
          <p:nvPr>
            <p:ph sz="quarter" idx="14"/>
          </p:nvPr>
        </p:nvSpPr>
        <p:spPr>
          <a:xfrm>
            <a:off x="456360" y="1683959"/>
            <a:ext cx="11277495" cy="4579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4">
            <a:extLst>
              <a:ext uri="{FF2B5EF4-FFF2-40B4-BE49-F238E27FC236}">
                <a16:creationId xmlns:a16="http://schemas.microsoft.com/office/drawing/2014/main" id="{7D6DB46E-AEC7-8A2A-A7B9-088E10FB64E9}"/>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16" name="Image" descr="Image">
            <a:extLst>
              <a:ext uri="{FF2B5EF4-FFF2-40B4-BE49-F238E27FC236}">
                <a16:creationId xmlns:a16="http://schemas.microsoft.com/office/drawing/2014/main" id="{6AF9B39C-749A-1100-5D97-CC6D697D860D}"/>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18146953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8">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691BF481-2DB8-F267-DB20-3BA32DBA12CE}"/>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bg1"/>
                </a:solidFill>
                <a:latin typeface="Arial Black" panose="020B0604020202020204" pitchFamily="34" charset="0"/>
                <a:cs typeface="Arial Black" panose="020B0604020202020204" pitchFamily="34" charset="0"/>
              </a:defRPr>
            </a:lvl1pPr>
          </a:lstStyle>
          <a:p>
            <a:r>
              <a:rPr lang="en-US"/>
              <a:t>Slide title</a:t>
            </a:r>
          </a:p>
        </p:txBody>
      </p:sp>
      <p:sp>
        <p:nvSpPr>
          <p:cNvPr id="12" name="Text Placeholder 9">
            <a:extLst>
              <a:ext uri="{FF2B5EF4-FFF2-40B4-BE49-F238E27FC236}">
                <a16:creationId xmlns:a16="http://schemas.microsoft.com/office/drawing/2014/main" id="{80DC606A-5C46-F5A4-4C65-DAC562D5C08F}"/>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3" name="Content Placeholder 8">
            <a:extLst>
              <a:ext uri="{FF2B5EF4-FFF2-40B4-BE49-F238E27FC236}">
                <a16:creationId xmlns:a16="http://schemas.microsoft.com/office/drawing/2014/main" id="{C1819661-416E-422E-065B-6C9296565214}"/>
              </a:ext>
            </a:extLst>
          </p:cNvPr>
          <p:cNvSpPr>
            <a:spLocks noGrp="1"/>
          </p:cNvSpPr>
          <p:nvPr>
            <p:ph sz="quarter" idx="14"/>
          </p:nvPr>
        </p:nvSpPr>
        <p:spPr>
          <a:xfrm>
            <a:off x="456360" y="1683959"/>
            <a:ext cx="11277495" cy="4579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4">
            <a:extLst>
              <a:ext uri="{FF2B5EF4-FFF2-40B4-BE49-F238E27FC236}">
                <a16:creationId xmlns:a16="http://schemas.microsoft.com/office/drawing/2014/main" id="{D9FFB309-30B8-3C53-DB41-A48597FD35A2}"/>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16" name="Image" descr="Image">
            <a:extLst>
              <a:ext uri="{FF2B5EF4-FFF2-40B4-BE49-F238E27FC236}">
                <a16:creationId xmlns:a16="http://schemas.microsoft.com/office/drawing/2014/main" id="{4D315673-013C-3377-D230-F338A17BC6FC}"/>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833197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1">
    <p:bg>
      <p:bgPr>
        <a:solidFill>
          <a:schemeClr val="accent1"/>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4165600" y="3175"/>
            <a:ext cx="8029576" cy="6851651"/>
            <a:chOff x="4165600" y="3175"/>
            <a:chExt cx="8029576" cy="6851651"/>
          </a:xfrm>
          <a:solidFill>
            <a:schemeClr val="bg1">
              <a:alpha val="11000"/>
            </a:schemeClr>
          </a:solidFill>
        </p:grpSpPr>
        <p:sp>
          <p:nvSpPr>
            <p:cNvPr id="12" name="Freeform 9"/>
            <p:cNvSpPr>
              <a:spLocks/>
            </p:cNvSpPr>
            <p:nvPr userDrawn="1"/>
          </p:nvSpPr>
          <p:spPr bwMode="auto">
            <a:xfrm>
              <a:off x="4165600" y="3175"/>
              <a:ext cx="3670300" cy="6851650"/>
            </a:xfrm>
            <a:custGeom>
              <a:avLst/>
              <a:gdLst>
                <a:gd name="T0" fmla="*/ 497 w 1164"/>
                <a:gd name="T1" fmla="*/ 1124 h 2173"/>
                <a:gd name="T2" fmla="*/ 1164 w 1164"/>
                <a:gd name="T3" fmla="*/ 0 h 2173"/>
                <a:gd name="T4" fmla="*/ 555 w 1164"/>
                <a:gd name="T5" fmla="*/ 0 h 2173"/>
                <a:gd name="T6" fmla="*/ 0 w 1164"/>
                <a:gd name="T7" fmla="*/ 987 h 2173"/>
                <a:gd name="T8" fmla="*/ 239 w 1164"/>
                <a:gd name="T9" fmla="*/ 1846 h 2173"/>
                <a:gd name="T10" fmla="*/ 455 w 1164"/>
                <a:gd name="T11" fmla="*/ 2173 h 2173"/>
                <a:gd name="T12" fmla="*/ 860 w 1164"/>
                <a:gd name="T13" fmla="*/ 2173 h 2173"/>
                <a:gd name="T14" fmla="*/ 614 w 1164"/>
                <a:gd name="T15" fmla="*/ 1719 h 2173"/>
                <a:gd name="T16" fmla="*/ 497 w 1164"/>
                <a:gd name="T17" fmla="*/ 1124 h 2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4" h="2173">
                  <a:moveTo>
                    <a:pt x="497" y="1124"/>
                  </a:moveTo>
                  <a:cubicBezTo>
                    <a:pt x="497" y="595"/>
                    <a:pt x="779" y="214"/>
                    <a:pt x="1164" y="0"/>
                  </a:cubicBezTo>
                  <a:cubicBezTo>
                    <a:pt x="555" y="0"/>
                    <a:pt x="555" y="0"/>
                    <a:pt x="555" y="0"/>
                  </a:cubicBezTo>
                  <a:cubicBezTo>
                    <a:pt x="223" y="220"/>
                    <a:pt x="0" y="557"/>
                    <a:pt x="0" y="987"/>
                  </a:cubicBezTo>
                  <a:cubicBezTo>
                    <a:pt x="0" y="1271"/>
                    <a:pt x="87" y="1574"/>
                    <a:pt x="239" y="1846"/>
                  </a:cubicBezTo>
                  <a:cubicBezTo>
                    <a:pt x="302" y="1960"/>
                    <a:pt x="375" y="2070"/>
                    <a:pt x="455" y="2173"/>
                  </a:cubicBezTo>
                  <a:cubicBezTo>
                    <a:pt x="860" y="2173"/>
                    <a:pt x="860" y="2173"/>
                    <a:pt x="860" y="2173"/>
                  </a:cubicBezTo>
                  <a:cubicBezTo>
                    <a:pt x="751" y="2021"/>
                    <a:pt x="668" y="1861"/>
                    <a:pt x="614" y="1719"/>
                  </a:cubicBezTo>
                  <a:cubicBezTo>
                    <a:pt x="547" y="1543"/>
                    <a:pt x="497" y="1333"/>
                    <a:pt x="497" y="1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0"/>
            <p:cNvSpPr>
              <a:spLocks/>
            </p:cNvSpPr>
            <p:nvPr userDrawn="1"/>
          </p:nvSpPr>
          <p:spPr bwMode="auto">
            <a:xfrm>
              <a:off x="9067800" y="3363913"/>
              <a:ext cx="3127375" cy="3490913"/>
            </a:xfrm>
            <a:custGeom>
              <a:avLst/>
              <a:gdLst>
                <a:gd name="T0" fmla="*/ 0 w 992"/>
                <a:gd name="T1" fmla="*/ 642 h 1107"/>
                <a:gd name="T2" fmla="*/ 190 w 992"/>
                <a:gd name="T3" fmla="*/ 1107 h 1107"/>
                <a:gd name="T4" fmla="*/ 992 w 992"/>
                <a:gd name="T5" fmla="*/ 1107 h 1107"/>
                <a:gd name="T6" fmla="*/ 992 w 992"/>
                <a:gd name="T7" fmla="*/ 95 h 1107"/>
                <a:gd name="T8" fmla="*/ 654 w 992"/>
                <a:gd name="T9" fmla="*/ 0 h 1107"/>
                <a:gd name="T10" fmla="*/ 0 w 992"/>
                <a:gd name="T11" fmla="*/ 642 h 1107"/>
              </a:gdLst>
              <a:ahLst/>
              <a:cxnLst>
                <a:cxn ang="0">
                  <a:pos x="T0" y="T1"/>
                </a:cxn>
                <a:cxn ang="0">
                  <a:pos x="T2" y="T3"/>
                </a:cxn>
                <a:cxn ang="0">
                  <a:pos x="T4" y="T5"/>
                </a:cxn>
                <a:cxn ang="0">
                  <a:pos x="T6" y="T7"/>
                </a:cxn>
                <a:cxn ang="0">
                  <a:pos x="T8" y="T9"/>
                </a:cxn>
                <a:cxn ang="0">
                  <a:pos x="T10" y="T11"/>
                </a:cxn>
              </a:cxnLst>
              <a:rect l="0" t="0" r="r" b="b"/>
              <a:pathLst>
                <a:path w="992" h="1107">
                  <a:moveTo>
                    <a:pt x="0" y="642"/>
                  </a:moveTo>
                  <a:cubicBezTo>
                    <a:pt x="0" y="815"/>
                    <a:pt x="70" y="983"/>
                    <a:pt x="190" y="1107"/>
                  </a:cubicBezTo>
                  <a:cubicBezTo>
                    <a:pt x="992" y="1107"/>
                    <a:pt x="992" y="1107"/>
                    <a:pt x="992" y="1107"/>
                  </a:cubicBezTo>
                  <a:cubicBezTo>
                    <a:pt x="992" y="95"/>
                    <a:pt x="992" y="95"/>
                    <a:pt x="992" y="95"/>
                  </a:cubicBezTo>
                  <a:cubicBezTo>
                    <a:pt x="902" y="40"/>
                    <a:pt x="790" y="0"/>
                    <a:pt x="654" y="0"/>
                  </a:cubicBezTo>
                  <a:cubicBezTo>
                    <a:pt x="297" y="0"/>
                    <a:pt x="0" y="275"/>
                    <a:pt x="0" y="6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1"/>
            <p:cNvSpPr>
              <a:spLocks/>
            </p:cNvSpPr>
            <p:nvPr userDrawn="1"/>
          </p:nvSpPr>
          <p:spPr bwMode="auto">
            <a:xfrm>
              <a:off x="6516688" y="601663"/>
              <a:ext cx="5678488" cy="6253163"/>
            </a:xfrm>
            <a:custGeom>
              <a:avLst/>
              <a:gdLst>
                <a:gd name="T0" fmla="*/ 1392 w 1801"/>
                <a:gd name="T1" fmla="*/ 653 h 1983"/>
                <a:gd name="T2" fmla="*/ 1801 w 1801"/>
                <a:gd name="T3" fmla="*/ 770 h 1983"/>
                <a:gd name="T4" fmla="*/ 1801 w 1801"/>
                <a:gd name="T5" fmla="*/ 276 h 1983"/>
                <a:gd name="T6" fmla="*/ 1131 w 1801"/>
                <a:gd name="T7" fmla="*/ 0 h 1983"/>
                <a:gd name="T8" fmla="*/ 0 w 1801"/>
                <a:gd name="T9" fmla="*/ 1018 h 1983"/>
                <a:gd name="T10" fmla="*/ 283 w 1801"/>
                <a:gd name="T11" fmla="*/ 1905 h 1983"/>
                <a:gd name="T12" fmla="*/ 336 w 1801"/>
                <a:gd name="T13" fmla="*/ 1983 h 1983"/>
                <a:gd name="T14" fmla="*/ 820 w 1801"/>
                <a:gd name="T15" fmla="*/ 1983 h 1983"/>
                <a:gd name="T16" fmla="*/ 645 w 1801"/>
                <a:gd name="T17" fmla="*/ 1476 h 1983"/>
                <a:gd name="T18" fmla="*/ 1392 w 1801"/>
                <a:gd name="T19" fmla="*/ 653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1" h="1983">
                  <a:moveTo>
                    <a:pt x="1392" y="653"/>
                  </a:moveTo>
                  <a:cubicBezTo>
                    <a:pt x="1538" y="653"/>
                    <a:pt x="1680" y="694"/>
                    <a:pt x="1801" y="770"/>
                  </a:cubicBezTo>
                  <a:cubicBezTo>
                    <a:pt x="1801" y="276"/>
                    <a:pt x="1801" y="276"/>
                    <a:pt x="1801" y="276"/>
                  </a:cubicBezTo>
                  <a:cubicBezTo>
                    <a:pt x="1651" y="115"/>
                    <a:pt x="1431" y="0"/>
                    <a:pt x="1131" y="0"/>
                  </a:cubicBezTo>
                  <a:cubicBezTo>
                    <a:pt x="539" y="0"/>
                    <a:pt x="0" y="346"/>
                    <a:pt x="0" y="1018"/>
                  </a:cubicBezTo>
                  <a:cubicBezTo>
                    <a:pt x="0" y="1355"/>
                    <a:pt x="131" y="1670"/>
                    <a:pt x="283" y="1905"/>
                  </a:cubicBezTo>
                  <a:cubicBezTo>
                    <a:pt x="299" y="1930"/>
                    <a:pt x="317" y="1956"/>
                    <a:pt x="336" y="1983"/>
                  </a:cubicBezTo>
                  <a:cubicBezTo>
                    <a:pt x="820" y="1983"/>
                    <a:pt x="820" y="1983"/>
                    <a:pt x="820" y="1983"/>
                  </a:cubicBezTo>
                  <a:cubicBezTo>
                    <a:pt x="712" y="1849"/>
                    <a:pt x="645" y="1674"/>
                    <a:pt x="645" y="1476"/>
                  </a:cubicBezTo>
                  <a:cubicBezTo>
                    <a:pt x="645" y="1007"/>
                    <a:pt x="1002" y="653"/>
                    <a:pt x="1392" y="6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 name="Title 1">
            <a:extLst>
              <a:ext uri="{FF2B5EF4-FFF2-40B4-BE49-F238E27FC236}">
                <a16:creationId xmlns:a16="http://schemas.microsoft.com/office/drawing/2014/main" id="{9FBA44DE-A9AE-7510-CF81-958F25C9759A}"/>
              </a:ext>
            </a:extLst>
          </p:cNvPr>
          <p:cNvSpPr>
            <a:spLocks noGrp="1"/>
          </p:cNvSpPr>
          <p:nvPr>
            <p:ph type="ctrTitle" hasCustomPrompt="1"/>
          </p:nvPr>
        </p:nvSpPr>
        <p:spPr>
          <a:xfrm>
            <a:off x="682293" y="2775818"/>
            <a:ext cx="5413707" cy="1661993"/>
          </a:xfrm>
        </p:spPr>
        <p:txBody>
          <a:bodyPr wrap="square" lIns="0" anchor="b">
            <a:spAutoFit/>
          </a:bodyPr>
          <a:lstStyle>
            <a:lvl1pPr algn="l">
              <a:defRPr sz="6000" spc="-100" baseline="0">
                <a:solidFill>
                  <a:schemeClr val="bg1"/>
                </a:solidFill>
                <a:latin typeface="Arial Black" panose="020B0A04020102020204" pitchFamily="34" charset="0"/>
              </a:defRPr>
            </a:lvl1pPr>
          </a:lstStyle>
          <a:p>
            <a:r>
              <a:rPr lang="en-US"/>
              <a:t>section divider</a:t>
            </a:r>
          </a:p>
        </p:txBody>
      </p:sp>
    </p:spTree>
    <p:extLst>
      <p:ext uri="{BB962C8B-B14F-4D97-AF65-F5344CB8AC3E}">
        <p14:creationId xmlns:p14="http://schemas.microsoft.com/office/powerpoint/2010/main" val="11393196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9">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FE04F8A3-481F-E308-C440-C85B87C7DC64}"/>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bg1"/>
                </a:solidFill>
                <a:latin typeface="Arial Black" panose="020B0604020202020204" pitchFamily="34" charset="0"/>
                <a:cs typeface="Arial Black" panose="020B0604020202020204" pitchFamily="34" charset="0"/>
              </a:defRPr>
            </a:lvl1pPr>
          </a:lstStyle>
          <a:p>
            <a:r>
              <a:rPr lang="en-US"/>
              <a:t>Slide title</a:t>
            </a:r>
          </a:p>
        </p:txBody>
      </p:sp>
      <p:sp>
        <p:nvSpPr>
          <p:cNvPr id="12" name="Text Placeholder 9">
            <a:extLst>
              <a:ext uri="{FF2B5EF4-FFF2-40B4-BE49-F238E27FC236}">
                <a16:creationId xmlns:a16="http://schemas.microsoft.com/office/drawing/2014/main" id="{9DD2B185-33C0-4D48-7326-811310F4F805}"/>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3" name="Content Placeholder 8">
            <a:extLst>
              <a:ext uri="{FF2B5EF4-FFF2-40B4-BE49-F238E27FC236}">
                <a16:creationId xmlns:a16="http://schemas.microsoft.com/office/drawing/2014/main" id="{26C8A3E2-8414-EFD0-9DBC-32E9417BABE4}"/>
              </a:ext>
            </a:extLst>
          </p:cNvPr>
          <p:cNvSpPr>
            <a:spLocks noGrp="1"/>
          </p:cNvSpPr>
          <p:nvPr>
            <p:ph sz="quarter" idx="14"/>
          </p:nvPr>
        </p:nvSpPr>
        <p:spPr>
          <a:xfrm>
            <a:off x="456360" y="1683959"/>
            <a:ext cx="11277495" cy="4579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4">
            <a:extLst>
              <a:ext uri="{FF2B5EF4-FFF2-40B4-BE49-F238E27FC236}">
                <a16:creationId xmlns:a16="http://schemas.microsoft.com/office/drawing/2014/main" id="{93B776D9-2FC3-8DF9-6D3C-50E4EF890AE0}"/>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16" name="Image" descr="Image">
            <a:extLst>
              <a:ext uri="{FF2B5EF4-FFF2-40B4-BE49-F238E27FC236}">
                <a16:creationId xmlns:a16="http://schemas.microsoft.com/office/drawing/2014/main" id="{395E30F2-CDB9-D0AC-FB6D-F93580BC7D4D}"/>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79556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10">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BE0C3265-1D2E-3FF4-7638-0B5778C08A1F}"/>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bg1"/>
                </a:solidFill>
                <a:latin typeface="Arial Black" panose="020B0604020202020204" pitchFamily="34" charset="0"/>
                <a:cs typeface="Arial Black" panose="020B0604020202020204" pitchFamily="34" charset="0"/>
              </a:defRPr>
            </a:lvl1pPr>
          </a:lstStyle>
          <a:p>
            <a:r>
              <a:rPr lang="en-US"/>
              <a:t>Slide title</a:t>
            </a:r>
          </a:p>
        </p:txBody>
      </p:sp>
      <p:sp>
        <p:nvSpPr>
          <p:cNvPr id="12" name="Text Placeholder 9">
            <a:extLst>
              <a:ext uri="{FF2B5EF4-FFF2-40B4-BE49-F238E27FC236}">
                <a16:creationId xmlns:a16="http://schemas.microsoft.com/office/drawing/2014/main" id="{77775266-3FC1-3EDD-320D-4D3D6565C231}"/>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3" name="Content Placeholder 8">
            <a:extLst>
              <a:ext uri="{FF2B5EF4-FFF2-40B4-BE49-F238E27FC236}">
                <a16:creationId xmlns:a16="http://schemas.microsoft.com/office/drawing/2014/main" id="{FA32E90B-143D-EBBD-5353-DE181070146A}"/>
              </a:ext>
            </a:extLst>
          </p:cNvPr>
          <p:cNvSpPr>
            <a:spLocks noGrp="1"/>
          </p:cNvSpPr>
          <p:nvPr>
            <p:ph sz="quarter" idx="14"/>
          </p:nvPr>
        </p:nvSpPr>
        <p:spPr>
          <a:xfrm>
            <a:off x="456360" y="1683959"/>
            <a:ext cx="11277495" cy="4579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4">
            <a:extLst>
              <a:ext uri="{FF2B5EF4-FFF2-40B4-BE49-F238E27FC236}">
                <a16:creationId xmlns:a16="http://schemas.microsoft.com/office/drawing/2014/main" id="{41868EBC-53B1-CD9A-7B00-5D31063B3528}"/>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16" name="Image" descr="Image">
            <a:extLst>
              <a:ext uri="{FF2B5EF4-FFF2-40B4-BE49-F238E27FC236}">
                <a16:creationId xmlns:a16="http://schemas.microsoft.com/office/drawing/2014/main" id="{80D31A19-C264-B509-C884-DF14F41B5F08}"/>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7875622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11">
    <p:spTree>
      <p:nvGrpSpPr>
        <p:cNvPr id="1" name=""/>
        <p:cNvGrpSpPr/>
        <p:nvPr/>
      </p:nvGrpSpPr>
      <p:grpSpPr>
        <a:xfrm>
          <a:off x="0" y="0"/>
          <a:ext cx="0" cy="0"/>
          <a:chOff x="0" y="0"/>
          <a:chExt cx="0" cy="0"/>
        </a:xfrm>
      </p:grpSpPr>
      <p:pic>
        <p:nvPicPr>
          <p:cNvPr id="3" name="4397826.jpeg">
            <a:extLst>
              <a:ext uri="{FF2B5EF4-FFF2-40B4-BE49-F238E27FC236}">
                <a16:creationId xmlns:a16="http://schemas.microsoft.com/office/drawing/2014/main" id="{7A6D1203-9AAF-4F87-4B05-0616610BDAFF}"/>
              </a:ext>
            </a:extLst>
          </p:cNvPr>
          <p:cNvPicPr>
            <a:picLocks noChangeAspect="1"/>
          </p:cNvPicPr>
          <p:nvPr userDrawn="1"/>
        </p:nvPicPr>
        <p:blipFill>
          <a:blip r:embed="rId2" cstate="email">
            <a:grayscl/>
            <a:alphaModFix amt="15000"/>
            <a:extLst>
              <a:ext uri="{28A0092B-C50C-407E-A947-70E740481C1C}">
                <a14:useLocalDpi xmlns:a14="http://schemas.microsoft.com/office/drawing/2010/main" val="0"/>
              </a:ext>
            </a:extLst>
          </a:blip>
          <a:srcRect t="7868" b="7868"/>
          <a:stretch/>
        </p:blipFill>
        <p:spPr>
          <a:xfrm>
            <a:off x="2109" y="0"/>
            <a:ext cx="12187781" cy="6846590"/>
          </a:xfrm>
          <a:prstGeom prst="rect">
            <a:avLst/>
          </a:prstGeom>
          <a:ln w="12700">
            <a:miter lim="400000"/>
          </a:ln>
        </p:spPr>
      </p:pic>
      <p:sp>
        <p:nvSpPr>
          <p:cNvPr id="7" name="Title 1">
            <a:extLst>
              <a:ext uri="{FF2B5EF4-FFF2-40B4-BE49-F238E27FC236}">
                <a16:creationId xmlns:a16="http://schemas.microsoft.com/office/drawing/2014/main" id="{29CDE831-F1C9-6D28-675B-BED5F1128E73}"/>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27B139DC-D56E-B674-B39A-1D6FE993A586}"/>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0" name="Content Placeholder 8">
            <a:extLst>
              <a:ext uri="{FF2B5EF4-FFF2-40B4-BE49-F238E27FC236}">
                <a16:creationId xmlns:a16="http://schemas.microsoft.com/office/drawing/2014/main" id="{295359AE-162D-8BB9-BC77-33475E2E86AC}"/>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Image" descr="Image">
            <a:extLst>
              <a:ext uri="{FF2B5EF4-FFF2-40B4-BE49-F238E27FC236}">
                <a16:creationId xmlns:a16="http://schemas.microsoft.com/office/drawing/2014/main" id="{D5950601-1E31-5980-A18D-F7E810E308EF}"/>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98F30459-046D-E4A8-CDB2-0157130B4405}"/>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389192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12">
    <p:spTree>
      <p:nvGrpSpPr>
        <p:cNvPr id="1" name=""/>
        <p:cNvGrpSpPr/>
        <p:nvPr/>
      </p:nvGrpSpPr>
      <p:grpSpPr>
        <a:xfrm>
          <a:off x="0" y="0"/>
          <a:ext cx="0" cy="0"/>
          <a:chOff x="0" y="0"/>
          <a:chExt cx="0" cy="0"/>
        </a:xfrm>
      </p:grpSpPr>
      <p:pic>
        <p:nvPicPr>
          <p:cNvPr id="5" name="Stocksy_comp_2555359.jpg">
            <a:extLst>
              <a:ext uri="{FF2B5EF4-FFF2-40B4-BE49-F238E27FC236}">
                <a16:creationId xmlns:a16="http://schemas.microsoft.com/office/drawing/2014/main" id="{A4150F47-E9F6-79E1-3BD1-7B64B702512F}"/>
              </a:ext>
            </a:extLst>
          </p:cNvPr>
          <p:cNvPicPr>
            <a:picLocks noChangeAspect="1"/>
          </p:cNvPicPr>
          <p:nvPr userDrawn="1"/>
        </p:nvPicPr>
        <p:blipFill>
          <a:blip r:embed="rId2" cstate="email">
            <a:grayscl/>
            <a:alphaModFix amt="50000"/>
            <a:extLst>
              <a:ext uri="{28A0092B-C50C-407E-A947-70E740481C1C}">
                <a14:useLocalDpi xmlns:a14="http://schemas.microsoft.com/office/drawing/2010/main" val="0"/>
              </a:ext>
            </a:extLst>
          </a:blip>
          <a:srcRect t="12549" b="12549"/>
          <a:stretch/>
        </p:blipFill>
        <p:spPr>
          <a:xfrm>
            <a:off x="2110" y="5705"/>
            <a:ext cx="12187781" cy="6846590"/>
          </a:xfrm>
          <a:prstGeom prst="rect">
            <a:avLst/>
          </a:prstGeom>
          <a:ln w="12700">
            <a:miter lim="400000"/>
          </a:ln>
        </p:spPr>
      </p:pic>
      <p:sp>
        <p:nvSpPr>
          <p:cNvPr id="7" name="Title 1">
            <a:extLst>
              <a:ext uri="{FF2B5EF4-FFF2-40B4-BE49-F238E27FC236}">
                <a16:creationId xmlns:a16="http://schemas.microsoft.com/office/drawing/2014/main" id="{19A9F097-DBD3-37E9-6B4B-753E599A3D0F}"/>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5A5BC2FA-8C0C-D720-DB1C-00BA478EB6FE}"/>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0" name="Content Placeholder 8">
            <a:extLst>
              <a:ext uri="{FF2B5EF4-FFF2-40B4-BE49-F238E27FC236}">
                <a16:creationId xmlns:a16="http://schemas.microsoft.com/office/drawing/2014/main" id="{F846E4BE-62E0-ADDE-FA8F-585F5F6E2B40}"/>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Image" descr="Image">
            <a:extLst>
              <a:ext uri="{FF2B5EF4-FFF2-40B4-BE49-F238E27FC236}">
                <a16:creationId xmlns:a16="http://schemas.microsoft.com/office/drawing/2014/main" id="{33A9F0E5-1967-A200-F8F8-7297731E8966}"/>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DFFFE53E-C170-C31D-B89B-D848B5DB6938}"/>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685858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13">
    <p:spTree>
      <p:nvGrpSpPr>
        <p:cNvPr id="1" name=""/>
        <p:cNvGrpSpPr/>
        <p:nvPr/>
      </p:nvGrpSpPr>
      <p:grpSpPr>
        <a:xfrm>
          <a:off x="0" y="0"/>
          <a:ext cx="0" cy="0"/>
          <a:chOff x="0" y="0"/>
          <a:chExt cx="0" cy="0"/>
        </a:xfrm>
      </p:grpSpPr>
      <p:pic>
        <p:nvPicPr>
          <p:cNvPr id="7" name="Picture 6" descr="A picture containing white&#10;&#10;Description automatically generated">
            <a:extLst>
              <a:ext uri="{FF2B5EF4-FFF2-40B4-BE49-F238E27FC236}">
                <a16:creationId xmlns:a16="http://schemas.microsoft.com/office/drawing/2014/main" id="{56218618-4EC1-F4D7-2E7B-5680F2BAD1BC}"/>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1835DA95-6B88-CEE3-C993-2D56608A492B}"/>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5757AEFB-6896-7ECF-64EB-A10D1ADF16D2}"/>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0" name="Content Placeholder 8">
            <a:extLst>
              <a:ext uri="{FF2B5EF4-FFF2-40B4-BE49-F238E27FC236}">
                <a16:creationId xmlns:a16="http://schemas.microsoft.com/office/drawing/2014/main" id="{D3F540E6-FEE4-EA5A-3C8E-DB3686E1F637}"/>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Image" descr="Image">
            <a:extLst>
              <a:ext uri="{FF2B5EF4-FFF2-40B4-BE49-F238E27FC236}">
                <a16:creationId xmlns:a16="http://schemas.microsoft.com/office/drawing/2014/main" id="{30FB867B-FB70-9A17-9C28-034A05B190E8}"/>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4CC1EB24-04B8-A189-8F33-DECF538251EC}"/>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962871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14">
    <p:spTree>
      <p:nvGrpSpPr>
        <p:cNvPr id="1" name=""/>
        <p:cNvGrpSpPr/>
        <p:nvPr/>
      </p:nvGrpSpPr>
      <p:grpSpPr>
        <a:xfrm>
          <a:off x="0" y="0"/>
          <a:ext cx="0" cy="0"/>
          <a:chOff x="0" y="0"/>
          <a:chExt cx="0" cy="0"/>
        </a:xfrm>
      </p:grpSpPr>
      <p:pic>
        <p:nvPicPr>
          <p:cNvPr id="3" name="Stocksy_comp_3347933.jpg">
            <a:extLst>
              <a:ext uri="{FF2B5EF4-FFF2-40B4-BE49-F238E27FC236}">
                <a16:creationId xmlns:a16="http://schemas.microsoft.com/office/drawing/2014/main" id="{9A35AD04-F781-2A6A-EA79-DAF818D30A35}"/>
              </a:ext>
            </a:extLst>
          </p:cNvPr>
          <p:cNvPicPr>
            <a:picLocks noChangeAspect="1"/>
          </p:cNvPicPr>
          <p:nvPr userDrawn="1"/>
        </p:nvPicPr>
        <p:blipFill>
          <a:blip r:embed="rId2" cstate="email">
            <a:grayscl/>
            <a:alphaModFix amt="10000"/>
            <a:extLst>
              <a:ext uri="{28A0092B-C50C-407E-A947-70E740481C1C}">
                <a14:useLocalDpi xmlns:a14="http://schemas.microsoft.com/office/drawing/2010/main" val="0"/>
              </a:ext>
            </a:extLst>
          </a:blip>
          <a:srcRect t="7873" b="7873"/>
          <a:stretch/>
        </p:blipFill>
        <p:spPr>
          <a:xfrm>
            <a:off x="-17455" y="0"/>
            <a:ext cx="12209456" cy="6858000"/>
          </a:xfrm>
          <a:prstGeom prst="rect">
            <a:avLst/>
          </a:prstGeom>
          <a:ln w="12700">
            <a:miter lim="400000"/>
          </a:ln>
        </p:spPr>
      </p:pic>
      <p:sp>
        <p:nvSpPr>
          <p:cNvPr id="7" name="Title 1">
            <a:extLst>
              <a:ext uri="{FF2B5EF4-FFF2-40B4-BE49-F238E27FC236}">
                <a16:creationId xmlns:a16="http://schemas.microsoft.com/office/drawing/2014/main" id="{6C6191B7-9121-A167-D34D-2AE0496A4776}"/>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E9262E65-BC5A-C603-9D38-19210E6DB7B5}"/>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0" name="Content Placeholder 8">
            <a:extLst>
              <a:ext uri="{FF2B5EF4-FFF2-40B4-BE49-F238E27FC236}">
                <a16:creationId xmlns:a16="http://schemas.microsoft.com/office/drawing/2014/main" id="{15395A06-CF20-AC37-5659-ECD2763C2D11}"/>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Image" descr="Image">
            <a:extLst>
              <a:ext uri="{FF2B5EF4-FFF2-40B4-BE49-F238E27FC236}">
                <a16:creationId xmlns:a16="http://schemas.microsoft.com/office/drawing/2014/main" id="{05E2EA18-C4A9-68A4-FA8A-D385802EB6F5}"/>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0D2250EC-81C8-0A85-A08F-557D10E1112C}"/>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826997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15">
    <p:spTree>
      <p:nvGrpSpPr>
        <p:cNvPr id="1" name=""/>
        <p:cNvGrpSpPr/>
        <p:nvPr/>
      </p:nvGrpSpPr>
      <p:grpSpPr>
        <a:xfrm>
          <a:off x="0" y="0"/>
          <a:ext cx="0" cy="0"/>
          <a:chOff x="0" y="0"/>
          <a:chExt cx="0" cy="0"/>
        </a:xfrm>
      </p:grpSpPr>
      <p:pic>
        <p:nvPicPr>
          <p:cNvPr id="5" name="Stocksy_comp_452888.jpg">
            <a:extLst>
              <a:ext uri="{FF2B5EF4-FFF2-40B4-BE49-F238E27FC236}">
                <a16:creationId xmlns:a16="http://schemas.microsoft.com/office/drawing/2014/main" id="{6B354E04-5916-DB76-CCF5-D7E12D5F00B4}"/>
              </a:ext>
            </a:extLst>
          </p:cNvPr>
          <p:cNvPicPr>
            <a:picLocks noChangeAspect="1"/>
          </p:cNvPicPr>
          <p:nvPr userDrawn="1"/>
        </p:nvPicPr>
        <p:blipFill>
          <a:blip r:embed="rId2" cstate="email">
            <a:grayscl/>
            <a:alphaModFix amt="20000"/>
            <a:extLst>
              <a:ext uri="{28A0092B-C50C-407E-A947-70E740481C1C}">
                <a14:useLocalDpi xmlns:a14="http://schemas.microsoft.com/office/drawing/2010/main" val="0"/>
              </a:ext>
            </a:extLst>
          </a:blip>
          <a:srcRect t="7868" b="7868"/>
          <a:stretch/>
        </p:blipFill>
        <p:spPr>
          <a:xfrm flipH="1">
            <a:off x="0" y="11410"/>
            <a:ext cx="12187781" cy="6846590"/>
          </a:xfrm>
          <a:prstGeom prst="rect">
            <a:avLst/>
          </a:prstGeom>
          <a:ln w="12700">
            <a:miter lim="400000"/>
          </a:ln>
        </p:spPr>
      </p:pic>
      <p:sp>
        <p:nvSpPr>
          <p:cNvPr id="7" name="Title 1">
            <a:extLst>
              <a:ext uri="{FF2B5EF4-FFF2-40B4-BE49-F238E27FC236}">
                <a16:creationId xmlns:a16="http://schemas.microsoft.com/office/drawing/2014/main" id="{330144B0-AF22-DED9-80B3-F2B1156FB9F1}"/>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3AE03501-CFB2-761A-7433-A8B28EF30DE3}"/>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0" name="Content Placeholder 8">
            <a:extLst>
              <a:ext uri="{FF2B5EF4-FFF2-40B4-BE49-F238E27FC236}">
                <a16:creationId xmlns:a16="http://schemas.microsoft.com/office/drawing/2014/main" id="{D7DE31BA-9F15-86A1-293C-71DB34B10955}"/>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Image" descr="Image">
            <a:extLst>
              <a:ext uri="{FF2B5EF4-FFF2-40B4-BE49-F238E27FC236}">
                <a16:creationId xmlns:a16="http://schemas.microsoft.com/office/drawing/2014/main" id="{045F6296-66B8-FF87-C7FE-7DD36470BE7B}"/>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9440D547-A08D-E8B8-2F78-BEFD7E6E0FA6}"/>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772066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16">
    <p:spTree>
      <p:nvGrpSpPr>
        <p:cNvPr id="1" name=""/>
        <p:cNvGrpSpPr/>
        <p:nvPr/>
      </p:nvGrpSpPr>
      <p:grpSpPr>
        <a:xfrm>
          <a:off x="0" y="0"/>
          <a:ext cx="0" cy="0"/>
          <a:chOff x="0" y="0"/>
          <a:chExt cx="0" cy="0"/>
        </a:xfrm>
      </p:grpSpPr>
      <p:pic>
        <p:nvPicPr>
          <p:cNvPr id="5" name="Stocksy_comp_452888.jpg">
            <a:extLst>
              <a:ext uri="{FF2B5EF4-FFF2-40B4-BE49-F238E27FC236}">
                <a16:creationId xmlns:a16="http://schemas.microsoft.com/office/drawing/2014/main" id="{6B354E04-5916-DB76-CCF5-D7E12D5F00B4}"/>
              </a:ext>
            </a:extLst>
          </p:cNvPr>
          <p:cNvPicPr>
            <a:picLocks noChangeAspect="1"/>
          </p:cNvPicPr>
          <p:nvPr userDrawn="1"/>
        </p:nvPicPr>
        <p:blipFill>
          <a:blip r:embed="rId2">
            <a:extLst>
              <a:ext uri="{28A0092B-C50C-407E-A947-70E740481C1C}">
                <a14:useLocalDpi xmlns:a14="http://schemas.microsoft.com/office/drawing/2010/main" val="0"/>
              </a:ext>
            </a:extLst>
          </a:blip>
          <a:srcRect t="66" b="66"/>
          <a:stretch/>
        </p:blipFill>
        <p:spPr>
          <a:xfrm>
            <a:off x="0" y="11410"/>
            <a:ext cx="12187781" cy="6846590"/>
          </a:xfrm>
          <a:prstGeom prst="rect">
            <a:avLst/>
          </a:prstGeom>
          <a:ln w="12700">
            <a:miter lim="400000"/>
          </a:ln>
        </p:spPr>
      </p:pic>
      <p:pic>
        <p:nvPicPr>
          <p:cNvPr id="17" name="Image" descr="Image">
            <a:extLst>
              <a:ext uri="{FF2B5EF4-FFF2-40B4-BE49-F238E27FC236}">
                <a16:creationId xmlns:a16="http://schemas.microsoft.com/office/drawing/2014/main" id="{AF2D388B-0A1E-1AF9-17AB-A997B6399CA1}"/>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7" name="Title 1">
            <a:extLst>
              <a:ext uri="{FF2B5EF4-FFF2-40B4-BE49-F238E27FC236}">
                <a16:creationId xmlns:a16="http://schemas.microsoft.com/office/drawing/2014/main" id="{AA32C81D-7E83-B556-4AC8-16ADF54CB79F}"/>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7CF2B8D6-313D-37A1-D0DA-DEC1F71DD806}"/>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0" name="Content Placeholder 8">
            <a:extLst>
              <a:ext uri="{FF2B5EF4-FFF2-40B4-BE49-F238E27FC236}">
                <a16:creationId xmlns:a16="http://schemas.microsoft.com/office/drawing/2014/main" id="{5B89D6C4-DCD4-38E9-4A8A-26F609C7C41A}"/>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4">
            <a:extLst>
              <a:ext uri="{FF2B5EF4-FFF2-40B4-BE49-F238E27FC236}">
                <a16:creationId xmlns:a16="http://schemas.microsoft.com/office/drawing/2014/main" id="{389D9A5B-D018-EA2F-1B86-6724F25B50FB}"/>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899104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idebar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06D247-D04D-37F9-A4AA-6283C29A5458}"/>
              </a:ext>
            </a:extLst>
          </p:cNvPr>
          <p:cNvSpPr/>
          <p:nvPr userDrawn="1"/>
        </p:nvSpPr>
        <p:spPr>
          <a:xfrm>
            <a:off x="7200622" y="0"/>
            <a:ext cx="49913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4588B1F2-2551-AE07-837F-DFB5BDE43B44}"/>
              </a:ext>
            </a:extLst>
          </p:cNvPr>
          <p:cNvSpPr>
            <a:spLocks noGrp="1"/>
          </p:cNvSpPr>
          <p:nvPr>
            <p:ph type="title" hasCustomPrompt="1"/>
          </p:nvPr>
        </p:nvSpPr>
        <p:spPr>
          <a:xfrm>
            <a:off x="456360" y="691228"/>
            <a:ext cx="6287061" cy="535531"/>
          </a:xfrm>
        </p:spPr>
        <p:txBody>
          <a:bodyPr wrap="square" lIns="0" tIns="91440" rIns="0" bIns="0" anchor="t" anchorCtr="0">
            <a:spAutoFit/>
          </a:bodyPr>
          <a:lstStyle>
            <a:lvl1pPr>
              <a:defRPr sz="3200" b="0" i="0">
                <a:solidFill>
                  <a:schemeClr val="accent1"/>
                </a:solidFill>
                <a:latin typeface="Arial Black" panose="020B0604020202020204" pitchFamily="34" charset="0"/>
                <a:cs typeface="Arial Black" panose="020B0604020202020204" pitchFamily="34" charset="0"/>
              </a:defRPr>
            </a:lvl1pPr>
          </a:lstStyle>
          <a:p>
            <a:r>
              <a:rPr lang="en-US"/>
              <a:t>Slide title</a:t>
            </a:r>
          </a:p>
        </p:txBody>
      </p:sp>
      <p:sp>
        <p:nvSpPr>
          <p:cNvPr id="11" name="Text Placeholder 9">
            <a:extLst>
              <a:ext uri="{FF2B5EF4-FFF2-40B4-BE49-F238E27FC236}">
                <a16:creationId xmlns:a16="http://schemas.microsoft.com/office/drawing/2014/main" id="{1A5BE394-983B-7D8D-EDAB-2F15AF976FB0}"/>
              </a:ext>
            </a:extLst>
          </p:cNvPr>
          <p:cNvSpPr>
            <a:spLocks noGrp="1"/>
          </p:cNvSpPr>
          <p:nvPr>
            <p:ph type="body" sz="quarter" idx="13" hasCustomPrompt="1"/>
          </p:nvPr>
        </p:nvSpPr>
        <p:spPr>
          <a:xfrm>
            <a:off x="456360" y="478475"/>
            <a:ext cx="6287061"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3" name="Content Placeholder 8">
            <a:extLst>
              <a:ext uri="{FF2B5EF4-FFF2-40B4-BE49-F238E27FC236}">
                <a16:creationId xmlns:a16="http://schemas.microsoft.com/office/drawing/2014/main" id="{25F18D27-F88B-0A4D-5082-5207AF554778}"/>
              </a:ext>
            </a:extLst>
          </p:cNvPr>
          <p:cNvSpPr>
            <a:spLocks noGrp="1"/>
          </p:cNvSpPr>
          <p:nvPr>
            <p:ph sz="quarter" idx="14"/>
          </p:nvPr>
        </p:nvSpPr>
        <p:spPr>
          <a:xfrm>
            <a:off x="456361" y="1683959"/>
            <a:ext cx="6287061" cy="4579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a:extLst>
              <a:ext uri="{FF2B5EF4-FFF2-40B4-BE49-F238E27FC236}">
                <a16:creationId xmlns:a16="http://schemas.microsoft.com/office/drawing/2014/main" id="{6EDE3397-1753-6224-6CE9-BDA8D61F7F3B}"/>
              </a:ext>
            </a:extLst>
          </p:cNvPr>
          <p:cNvSpPr>
            <a:spLocks noGrp="1"/>
          </p:cNvSpPr>
          <p:nvPr>
            <p:ph sz="quarter" idx="15"/>
          </p:nvPr>
        </p:nvSpPr>
        <p:spPr>
          <a:xfrm>
            <a:off x="7657821" y="496888"/>
            <a:ext cx="4076979" cy="576690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lide Number Placeholder 4">
            <a:extLst>
              <a:ext uri="{FF2B5EF4-FFF2-40B4-BE49-F238E27FC236}">
                <a16:creationId xmlns:a16="http://schemas.microsoft.com/office/drawing/2014/main" id="{8B04EA0D-48C0-9229-E005-1C21D422436B}"/>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21" name="Image" descr="Image">
            <a:extLst>
              <a:ext uri="{FF2B5EF4-FFF2-40B4-BE49-F238E27FC236}">
                <a16:creationId xmlns:a16="http://schemas.microsoft.com/office/drawing/2014/main" id="{B567079A-1EDC-7E74-B5E3-0BE0EDEF7D79}"/>
              </a:ext>
            </a:extLst>
          </p:cNvPr>
          <p:cNvPicPr>
            <a:picLocks noChangeAspect="1"/>
          </p:cNvPicPr>
          <p:nvPr userDrawn="1"/>
        </p:nvPicPr>
        <p:blipFill>
          <a:blip r:embed="rId2">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281936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idebar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06D247-D04D-37F9-A4AA-6283C29A5458}"/>
              </a:ext>
            </a:extLst>
          </p:cNvPr>
          <p:cNvSpPr/>
          <p:nvPr userDrawn="1"/>
        </p:nvSpPr>
        <p:spPr>
          <a:xfrm>
            <a:off x="7200622" y="0"/>
            <a:ext cx="499137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9" name="Title 1">
            <a:extLst>
              <a:ext uri="{FF2B5EF4-FFF2-40B4-BE49-F238E27FC236}">
                <a16:creationId xmlns:a16="http://schemas.microsoft.com/office/drawing/2014/main" id="{3B233CD3-9F32-2CE0-46EF-033BB64C6265}"/>
              </a:ext>
            </a:extLst>
          </p:cNvPr>
          <p:cNvSpPr>
            <a:spLocks noGrp="1"/>
          </p:cNvSpPr>
          <p:nvPr>
            <p:ph type="title" hasCustomPrompt="1"/>
          </p:nvPr>
        </p:nvSpPr>
        <p:spPr>
          <a:xfrm>
            <a:off x="456360" y="691228"/>
            <a:ext cx="6287061" cy="535531"/>
          </a:xfrm>
        </p:spPr>
        <p:txBody>
          <a:bodyPr wrap="square" lIns="0" tIns="91440" rIns="0" bIns="0" anchor="t" anchorCtr="0">
            <a:spAutoFit/>
          </a:bodyPr>
          <a:lstStyle>
            <a:lvl1pPr>
              <a:defRPr sz="3200" b="0" i="0">
                <a:solidFill>
                  <a:schemeClr val="accent2"/>
                </a:solidFill>
                <a:latin typeface="Arial Black" panose="020B0604020202020204" pitchFamily="34" charset="0"/>
                <a:cs typeface="Arial Black" panose="020B0604020202020204" pitchFamily="34" charset="0"/>
              </a:defRPr>
            </a:lvl1pPr>
          </a:lstStyle>
          <a:p>
            <a:r>
              <a:rPr lang="en-US"/>
              <a:t>Slide title</a:t>
            </a:r>
          </a:p>
        </p:txBody>
      </p:sp>
      <p:sp>
        <p:nvSpPr>
          <p:cNvPr id="10" name="Text Placeholder 9">
            <a:extLst>
              <a:ext uri="{FF2B5EF4-FFF2-40B4-BE49-F238E27FC236}">
                <a16:creationId xmlns:a16="http://schemas.microsoft.com/office/drawing/2014/main" id="{12504848-BC40-CB7B-813B-450B51559B90}"/>
              </a:ext>
            </a:extLst>
          </p:cNvPr>
          <p:cNvSpPr>
            <a:spLocks noGrp="1"/>
          </p:cNvSpPr>
          <p:nvPr>
            <p:ph type="body" sz="quarter" idx="13" hasCustomPrompt="1"/>
          </p:nvPr>
        </p:nvSpPr>
        <p:spPr>
          <a:xfrm>
            <a:off x="456360" y="478475"/>
            <a:ext cx="6287061"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1" name="Content Placeholder 8">
            <a:extLst>
              <a:ext uri="{FF2B5EF4-FFF2-40B4-BE49-F238E27FC236}">
                <a16:creationId xmlns:a16="http://schemas.microsoft.com/office/drawing/2014/main" id="{9A9F6180-ABF1-8A69-785E-877D597F43AA}"/>
              </a:ext>
            </a:extLst>
          </p:cNvPr>
          <p:cNvSpPr>
            <a:spLocks noGrp="1"/>
          </p:cNvSpPr>
          <p:nvPr>
            <p:ph sz="quarter" idx="14"/>
          </p:nvPr>
        </p:nvSpPr>
        <p:spPr>
          <a:xfrm>
            <a:off x="456361" y="1683959"/>
            <a:ext cx="6287061" cy="4579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6">
            <a:extLst>
              <a:ext uri="{FF2B5EF4-FFF2-40B4-BE49-F238E27FC236}">
                <a16:creationId xmlns:a16="http://schemas.microsoft.com/office/drawing/2014/main" id="{5C80086F-B610-476D-814B-9C6785BC65AF}"/>
              </a:ext>
            </a:extLst>
          </p:cNvPr>
          <p:cNvSpPr>
            <a:spLocks noGrp="1"/>
          </p:cNvSpPr>
          <p:nvPr>
            <p:ph sz="quarter" idx="15"/>
          </p:nvPr>
        </p:nvSpPr>
        <p:spPr>
          <a:xfrm>
            <a:off x="7657821" y="496888"/>
            <a:ext cx="4076979" cy="576690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4">
            <a:extLst>
              <a:ext uri="{FF2B5EF4-FFF2-40B4-BE49-F238E27FC236}">
                <a16:creationId xmlns:a16="http://schemas.microsoft.com/office/drawing/2014/main" id="{4EB2AD86-46E0-CC05-F93F-6A4CD1782536}"/>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15" name="Image" descr="Image">
            <a:extLst>
              <a:ext uri="{FF2B5EF4-FFF2-40B4-BE49-F238E27FC236}">
                <a16:creationId xmlns:a16="http://schemas.microsoft.com/office/drawing/2014/main" id="{ED609342-ADA7-17EE-F4B2-7C62E7A07FE4}"/>
              </a:ext>
            </a:extLst>
          </p:cNvPr>
          <p:cNvPicPr>
            <a:picLocks noChangeAspect="1"/>
          </p:cNvPicPr>
          <p:nvPr userDrawn="1"/>
        </p:nvPicPr>
        <p:blipFill>
          <a:blip r:embed="rId2">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424563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2">
    <p:bg>
      <p:bgPr>
        <a:solidFill>
          <a:schemeClr val="accent2"/>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4165600" y="3175"/>
            <a:ext cx="8029576" cy="6851651"/>
            <a:chOff x="4165600" y="3175"/>
            <a:chExt cx="8029576" cy="6851651"/>
          </a:xfrm>
          <a:solidFill>
            <a:schemeClr val="bg1">
              <a:alpha val="11000"/>
            </a:schemeClr>
          </a:solidFill>
        </p:grpSpPr>
        <p:sp>
          <p:nvSpPr>
            <p:cNvPr id="12" name="Freeform 9"/>
            <p:cNvSpPr>
              <a:spLocks/>
            </p:cNvSpPr>
            <p:nvPr userDrawn="1"/>
          </p:nvSpPr>
          <p:spPr bwMode="auto">
            <a:xfrm>
              <a:off x="4165600" y="3175"/>
              <a:ext cx="3670300" cy="6851650"/>
            </a:xfrm>
            <a:custGeom>
              <a:avLst/>
              <a:gdLst>
                <a:gd name="T0" fmla="*/ 497 w 1164"/>
                <a:gd name="T1" fmla="*/ 1124 h 2173"/>
                <a:gd name="T2" fmla="*/ 1164 w 1164"/>
                <a:gd name="T3" fmla="*/ 0 h 2173"/>
                <a:gd name="T4" fmla="*/ 555 w 1164"/>
                <a:gd name="T5" fmla="*/ 0 h 2173"/>
                <a:gd name="T6" fmla="*/ 0 w 1164"/>
                <a:gd name="T7" fmla="*/ 987 h 2173"/>
                <a:gd name="T8" fmla="*/ 239 w 1164"/>
                <a:gd name="T9" fmla="*/ 1846 h 2173"/>
                <a:gd name="T10" fmla="*/ 455 w 1164"/>
                <a:gd name="T11" fmla="*/ 2173 h 2173"/>
                <a:gd name="T12" fmla="*/ 860 w 1164"/>
                <a:gd name="T13" fmla="*/ 2173 h 2173"/>
                <a:gd name="T14" fmla="*/ 614 w 1164"/>
                <a:gd name="T15" fmla="*/ 1719 h 2173"/>
                <a:gd name="T16" fmla="*/ 497 w 1164"/>
                <a:gd name="T17" fmla="*/ 1124 h 2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4" h="2173">
                  <a:moveTo>
                    <a:pt x="497" y="1124"/>
                  </a:moveTo>
                  <a:cubicBezTo>
                    <a:pt x="497" y="595"/>
                    <a:pt x="779" y="214"/>
                    <a:pt x="1164" y="0"/>
                  </a:cubicBezTo>
                  <a:cubicBezTo>
                    <a:pt x="555" y="0"/>
                    <a:pt x="555" y="0"/>
                    <a:pt x="555" y="0"/>
                  </a:cubicBezTo>
                  <a:cubicBezTo>
                    <a:pt x="223" y="220"/>
                    <a:pt x="0" y="557"/>
                    <a:pt x="0" y="987"/>
                  </a:cubicBezTo>
                  <a:cubicBezTo>
                    <a:pt x="0" y="1271"/>
                    <a:pt x="87" y="1574"/>
                    <a:pt x="239" y="1846"/>
                  </a:cubicBezTo>
                  <a:cubicBezTo>
                    <a:pt x="302" y="1960"/>
                    <a:pt x="375" y="2070"/>
                    <a:pt x="455" y="2173"/>
                  </a:cubicBezTo>
                  <a:cubicBezTo>
                    <a:pt x="860" y="2173"/>
                    <a:pt x="860" y="2173"/>
                    <a:pt x="860" y="2173"/>
                  </a:cubicBezTo>
                  <a:cubicBezTo>
                    <a:pt x="751" y="2021"/>
                    <a:pt x="668" y="1861"/>
                    <a:pt x="614" y="1719"/>
                  </a:cubicBezTo>
                  <a:cubicBezTo>
                    <a:pt x="547" y="1543"/>
                    <a:pt x="497" y="1333"/>
                    <a:pt x="497" y="1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0"/>
            <p:cNvSpPr>
              <a:spLocks/>
            </p:cNvSpPr>
            <p:nvPr userDrawn="1"/>
          </p:nvSpPr>
          <p:spPr bwMode="auto">
            <a:xfrm>
              <a:off x="9067800" y="3363913"/>
              <a:ext cx="3127375" cy="3490913"/>
            </a:xfrm>
            <a:custGeom>
              <a:avLst/>
              <a:gdLst>
                <a:gd name="T0" fmla="*/ 0 w 992"/>
                <a:gd name="T1" fmla="*/ 642 h 1107"/>
                <a:gd name="T2" fmla="*/ 190 w 992"/>
                <a:gd name="T3" fmla="*/ 1107 h 1107"/>
                <a:gd name="T4" fmla="*/ 992 w 992"/>
                <a:gd name="T5" fmla="*/ 1107 h 1107"/>
                <a:gd name="T6" fmla="*/ 992 w 992"/>
                <a:gd name="T7" fmla="*/ 95 h 1107"/>
                <a:gd name="T8" fmla="*/ 654 w 992"/>
                <a:gd name="T9" fmla="*/ 0 h 1107"/>
                <a:gd name="T10" fmla="*/ 0 w 992"/>
                <a:gd name="T11" fmla="*/ 642 h 1107"/>
              </a:gdLst>
              <a:ahLst/>
              <a:cxnLst>
                <a:cxn ang="0">
                  <a:pos x="T0" y="T1"/>
                </a:cxn>
                <a:cxn ang="0">
                  <a:pos x="T2" y="T3"/>
                </a:cxn>
                <a:cxn ang="0">
                  <a:pos x="T4" y="T5"/>
                </a:cxn>
                <a:cxn ang="0">
                  <a:pos x="T6" y="T7"/>
                </a:cxn>
                <a:cxn ang="0">
                  <a:pos x="T8" y="T9"/>
                </a:cxn>
                <a:cxn ang="0">
                  <a:pos x="T10" y="T11"/>
                </a:cxn>
              </a:cxnLst>
              <a:rect l="0" t="0" r="r" b="b"/>
              <a:pathLst>
                <a:path w="992" h="1107">
                  <a:moveTo>
                    <a:pt x="0" y="642"/>
                  </a:moveTo>
                  <a:cubicBezTo>
                    <a:pt x="0" y="815"/>
                    <a:pt x="70" y="983"/>
                    <a:pt x="190" y="1107"/>
                  </a:cubicBezTo>
                  <a:cubicBezTo>
                    <a:pt x="992" y="1107"/>
                    <a:pt x="992" y="1107"/>
                    <a:pt x="992" y="1107"/>
                  </a:cubicBezTo>
                  <a:cubicBezTo>
                    <a:pt x="992" y="95"/>
                    <a:pt x="992" y="95"/>
                    <a:pt x="992" y="95"/>
                  </a:cubicBezTo>
                  <a:cubicBezTo>
                    <a:pt x="902" y="40"/>
                    <a:pt x="790" y="0"/>
                    <a:pt x="654" y="0"/>
                  </a:cubicBezTo>
                  <a:cubicBezTo>
                    <a:pt x="297" y="0"/>
                    <a:pt x="0" y="275"/>
                    <a:pt x="0" y="6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1"/>
            <p:cNvSpPr>
              <a:spLocks/>
            </p:cNvSpPr>
            <p:nvPr userDrawn="1"/>
          </p:nvSpPr>
          <p:spPr bwMode="auto">
            <a:xfrm>
              <a:off x="6516688" y="601663"/>
              <a:ext cx="5678488" cy="6253163"/>
            </a:xfrm>
            <a:custGeom>
              <a:avLst/>
              <a:gdLst>
                <a:gd name="T0" fmla="*/ 1392 w 1801"/>
                <a:gd name="T1" fmla="*/ 653 h 1983"/>
                <a:gd name="T2" fmla="*/ 1801 w 1801"/>
                <a:gd name="T3" fmla="*/ 770 h 1983"/>
                <a:gd name="T4" fmla="*/ 1801 w 1801"/>
                <a:gd name="T5" fmla="*/ 276 h 1983"/>
                <a:gd name="T6" fmla="*/ 1131 w 1801"/>
                <a:gd name="T7" fmla="*/ 0 h 1983"/>
                <a:gd name="T8" fmla="*/ 0 w 1801"/>
                <a:gd name="T9" fmla="*/ 1018 h 1983"/>
                <a:gd name="T10" fmla="*/ 283 w 1801"/>
                <a:gd name="T11" fmla="*/ 1905 h 1983"/>
                <a:gd name="T12" fmla="*/ 336 w 1801"/>
                <a:gd name="T13" fmla="*/ 1983 h 1983"/>
                <a:gd name="T14" fmla="*/ 820 w 1801"/>
                <a:gd name="T15" fmla="*/ 1983 h 1983"/>
                <a:gd name="T16" fmla="*/ 645 w 1801"/>
                <a:gd name="T17" fmla="*/ 1476 h 1983"/>
                <a:gd name="T18" fmla="*/ 1392 w 1801"/>
                <a:gd name="T19" fmla="*/ 653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1" h="1983">
                  <a:moveTo>
                    <a:pt x="1392" y="653"/>
                  </a:moveTo>
                  <a:cubicBezTo>
                    <a:pt x="1538" y="653"/>
                    <a:pt x="1680" y="694"/>
                    <a:pt x="1801" y="770"/>
                  </a:cubicBezTo>
                  <a:cubicBezTo>
                    <a:pt x="1801" y="276"/>
                    <a:pt x="1801" y="276"/>
                    <a:pt x="1801" y="276"/>
                  </a:cubicBezTo>
                  <a:cubicBezTo>
                    <a:pt x="1651" y="115"/>
                    <a:pt x="1431" y="0"/>
                    <a:pt x="1131" y="0"/>
                  </a:cubicBezTo>
                  <a:cubicBezTo>
                    <a:pt x="539" y="0"/>
                    <a:pt x="0" y="346"/>
                    <a:pt x="0" y="1018"/>
                  </a:cubicBezTo>
                  <a:cubicBezTo>
                    <a:pt x="0" y="1355"/>
                    <a:pt x="131" y="1670"/>
                    <a:pt x="283" y="1905"/>
                  </a:cubicBezTo>
                  <a:cubicBezTo>
                    <a:pt x="299" y="1930"/>
                    <a:pt x="317" y="1956"/>
                    <a:pt x="336" y="1983"/>
                  </a:cubicBezTo>
                  <a:cubicBezTo>
                    <a:pt x="820" y="1983"/>
                    <a:pt x="820" y="1983"/>
                    <a:pt x="820" y="1983"/>
                  </a:cubicBezTo>
                  <a:cubicBezTo>
                    <a:pt x="712" y="1849"/>
                    <a:pt x="645" y="1674"/>
                    <a:pt x="645" y="1476"/>
                  </a:cubicBezTo>
                  <a:cubicBezTo>
                    <a:pt x="645" y="1007"/>
                    <a:pt x="1002" y="653"/>
                    <a:pt x="1392" y="6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 name="Title 1">
            <a:extLst>
              <a:ext uri="{FF2B5EF4-FFF2-40B4-BE49-F238E27FC236}">
                <a16:creationId xmlns:a16="http://schemas.microsoft.com/office/drawing/2014/main" id="{10C4C24A-2A32-D901-88FE-05C78A52C4E4}"/>
              </a:ext>
            </a:extLst>
          </p:cNvPr>
          <p:cNvSpPr>
            <a:spLocks noGrp="1"/>
          </p:cNvSpPr>
          <p:nvPr>
            <p:ph type="ctrTitle" hasCustomPrompt="1"/>
          </p:nvPr>
        </p:nvSpPr>
        <p:spPr>
          <a:xfrm>
            <a:off x="682293" y="2775818"/>
            <a:ext cx="5413707" cy="1661993"/>
          </a:xfrm>
        </p:spPr>
        <p:txBody>
          <a:bodyPr wrap="square" lIns="0" anchor="b">
            <a:spAutoFit/>
          </a:bodyPr>
          <a:lstStyle>
            <a:lvl1pPr algn="l">
              <a:defRPr sz="6000" spc="-100" baseline="0">
                <a:solidFill>
                  <a:schemeClr val="bg1"/>
                </a:solidFill>
                <a:latin typeface="Arial Black" panose="020B0A04020102020204" pitchFamily="34" charset="0"/>
              </a:defRPr>
            </a:lvl1pPr>
          </a:lstStyle>
          <a:p>
            <a:r>
              <a:rPr lang="en-US"/>
              <a:t>section divider</a:t>
            </a:r>
          </a:p>
        </p:txBody>
      </p:sp>
    </p:spTree>
    <p:extLst>
      <p:ext uri="{BB962C8B-B14F-4D97-AF65-F5344CB8AC3E}">
        <p14:creationId xmlns:p14="http://schemas.microsoft.com/office/powerpoint/2010/main" val="4953263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Horizontal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009FEE-7BEA-E119-E069-7AD4EFA962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Slide Number Placeholder 4">
            <a:extLst>
              <a:ext uri="{FF2B5EF4-FFF2-40B4-BE49-F238E27FC236}">
                <a16:creationId xmlns:a16="http://schemas.microsoft.com/office/drawing/2014/main" id="{E1FDE84C-5725-9739-0B44-3B0983CFC034}"/>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18" name="Image" descr="Image">
            <a:extLst>
              <a:ext uri="{FF2B5EF4-FFF2-40B4-BE49-F238E27FC236}">
                <a16:creationId xmlns:a16="http://schemas.microsoft.com/office/drawing/2014/main" id="{90B27201-96A9-8E9C-08C9-343F2EB32204}"/>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
        <p:nvSpPr>
          <p:cNvPr id="19" name="Rectangle 18">
            <a:extLst>
              <a:ext uri="{FF2B5EF4-FFF2-40B4-BE49-F238E27FC236}">
                <a16:creationId xmlns:a16="http://schemas.microsoft.com/office/drawing/2014/main" id="{7D5904DB-F9FC-7AC8-4A66-998E79415B88}"/>
              </a:ext>
            </a:extLst>
          </p:cNvPr>
          <p:cNvSpPr/>
          <p:nvPr userDrawn="1"/>
        </p:nvSpPr>
        <p:spPr>
          <a:xfrm>
            <a:off x="0" y="1177739"/>
            <a:ext cx="12192000" cy="48576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endParaRPr>
          </a:p>
        </p:txBody>
      </p:sp>
      <p:sp>
        <p:nvSpPr>
          <p:cNvPr id="20" name="Rectangle 19">
            <a:extLst>
              <a:ext uri="{FF2B5EF4-FFF2-40B4-BE49-F238E27FC236}">
                <a16:creationId xmlns:a16="http://schemas.microsoft.com/office/drawing/2014/main" id="{650E7C8E-4724-543B-619F-849CE85EA9AD}"/>
              </a:ext>
            </a:extLst>
          </p:cNvPr>
          <p:cNvSpPr/>
          <p:nvPr userDrawn="1"/>
        </p:nvSpPr>
        <p:spPr>
          <a:xfrm>
            <a:off x="0" y="747433"/>
            <a:ext cx="7202303" cy="8606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endParaRPr>
          </a:p>
        </p:txBody>
      </p:sp>
      <p:sp>
        <p:nvSpPr>
          <p:cNvPr id="21" name="Title 1">
            <a:extLst>
              <a:ext uri="{FF2B5EF4-FFF2-40B4-BE49-F238E27FC236}">
                <a16:creationId xmlns:a16="http://schemas.microsoft.com/office/drawing/2014/main" id="{57A0CB71-6CAE-134B-20E4-CFD45A17D5FE}"/>
              </a:ext>
            </a:extLst>
          </p:cNvPr>
          <p:cNvSpPr>
            <a:spLocks noGrp="1"/>
          </p:cNvSpPr>
          <p:nvPr>
            <p:ph type="title" hasCustomPrompt="1"/>
          </p:nvPr>
        </p:nvSpPr>
        <p:spPr>
          <a:xfrm>
            <a:off x="457200" y="994640"/>
            <a:ext cx="6743421" cy="443198"/>
          </a:xfrm>
        </p:spPr>
        <p:txBody>
          <a:bodyPr lIns="0" tIns="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22" name="Text Placeholder 9">
            <a:extLst>
              <a:ext uri="{FF2B5EF4-FFF2-40B4-BE49-F238E27FC236}">
                <a16:creationId xmlns:a16="http://schemas.microsoft.com/office/drawing/2014/main" id="{123F91F1-129D-D4A0-6D99-CC0DE2797A4E}"/>
              </a:ext>
            </a:extLst>
          </p:cNvPr>
          <p:cNvSpPr>
            <a:spLocks noGrp="1"/>
          </p:cNvSpPr>
          <p:nvPr>
            <p:ph type="body" sz="quarter" idx="13" hasCustomPrompt="1"/>
          </p:nvPr>
        </p:nvSpPr>
        <p:spPr>
          <a:xfrm>
            <a:off x="458040" y="484997"/>
            <a:ext cx="6743421" cy="240066"/>
          </a:xfrm>
        </p:spPr>
        <p:txBody>
          <a:bodyPr wrap="square" lIns="0" tIns="0" rIns="0" bIns="45720" anchor="b">
            <a:spAutoFit/>
          </a:bodyPr>
          <a:lstStyle>
            <a:lvl1pPr marL="0" indent="0">
              <a:buNone/>
              <a:defRPr sz="1400" b="1" i="0" cap="all"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2" name="Content Placeholder 8">
            <a:extLst>
              <a:ext uri="{FF2B5EF4-FFF2-40B4-BE49-F238E27FC236}">
                <a16:creationId xmlns:a16="http://schemas.microsoft.com/office/drawing/2014/main" id="{F902F9DD-F205-B397-ECA7-89C0F9385E36}"/>
              </a:ext>
            </a:extLst>
          </p:cNvPr>
          <p:cNvSpPr>
            <a:spLocks noGrp="1"/>
          </p:cNvSpPr>
          <p:nvPr>
            <p:ph sz="quarter" idx="14"/>
          </p:nvPr>
        </p:nvSpPr>
        <p:spPr>
          <a:xfrm>
            <a:off x="456360" y="1791143"/>
            <a:ext cx="11277495" cy="40722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00486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Horizontal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009FEE-7BEA-E119-E069-7AD4EFA962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5" name="Slide Number Placeholder 4">
            <a:extLst>
              <a:ext uri="{FF2B5EF4-FFF2-40B4-BE49-F238E27FC236}">
                <a16:creationId xmlns:a16="http://schemas.microsoft.com/office/drawing/2014/main" id="{6D0AB906-B340-8799-AF0F-9165903474BC}"/>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16" name="Image" descr="Image">
            <a:extLst>
              <a:ext uri="{FF2B5EF4-FFF2-40B4-BE49-F238E27FC236}">
                <a16:creationId xmlns:a16="http://schemas.microsoft.com/office/drawing/2014/main" id="{95D7B8DC-82C6-8E44-21CF-5ED178BA3417}"/>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
        <p:nvSpPr>
          <p:cNvPr id="17" name="Rectangle 16">
            <a:extLst>
              <a:ext uri="{FF2B5EF4-FFF2-40B4-BE49-F238E27FC236}">
                <a16:creationId xmlns:a16="http://schemas.microsoft.com/office/drawing/2014/main" id="{93FF301F-9BFB-7B9A-F9FE-8E1C3F99A714}"/>
              </a:ext>
            </a:extLst>
          </p:cNvPr>
          <p:cNvSpPr/>
          <p:nvPr userDrawn="1"/>
        </p:nvSpPr>
        <p:spPr>
          <a:xfrm>
            <a:off x="0" y="1177739"/>
            <a:ext cx="12192000" cy="48576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endParaRPr>
          </a:p>
        </p:txBody>
      </p:sp>
      <p:sp>
        <p:nvSpPr>
          <p:cNvPr id="18" name="Rectangle 17">
            <a:extLst>
              <a:ext uri="{FF2B5EF4-FFF2-40B4-BE49-F238E27FC236}">
                <a16:creationId xmlns:a16="http://schemas.microsoft.com/office/drawing/2014/main" id="{186ECFEB-65E8-F006-E24D-B472C4C935F1}"/>
              </a:ext>
            </a:extLst>
          </p:cNvPr>
          <p:cNvSpPr/>
          <p:nvPr userDrawn="1"/>
        </p:nvSpPr>
        <p:spPr>
          <a:xfrm>
            <a:off x="0" y="747433"/>
            <a:ext cx="7202303" cy="8606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endParaRPr>
          </a:p>
        </p:txBody>
      </p:sp>
      <p:sp>
        <p:nvSpPr>
          <p:cNvPr id="19" name="Title 1">
            <a:extLst>
              <a:ext uri="{FF2B5EF4-FFF2-40B4-BE49-F238E27FC236}">
                <a16:creationId xmlns:a16="http://schemas.microsoft.com/office/drawing/2014/main" id="{45840A34-DC9F-8D08-2B40-7F584995F53D}"/>
              </a:ext>
            </a:extLst>
          </p:cNvPr>
          <p:cNvSpPr>
            <a:spLocks noGrp="1"/>
          </p:cNvSpPr>
          <p:nvPr>
            <p:ph type="title" hasCustomPrompt="1"/>
          </p:nvPr>
        </p:nvSpPr>
        <p:spPr>
          <a:xfrm>
            <a:off x="457200" y="994640"/>
            <a:ext cx="6743421" cy="443198"/>
          </a:xfrm>
        </p:spPr>
        <p:txBody>
          <a:bodyPr lIns="0" tIns="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20" name="Text Placeholder 9">
            <a:extLst>
              <a:ext uri="{FF2B5EF4-FFF2-40B4-BE49-F238E27FC236}">
                <a16:creationId xmlns:a16="http://schemas.microsoft.com/office/drawing/2014/main" id="{1C3FCC18-4123-FE93-29D1-66C13CA3564F}"/>
              </a:ext>
            </a:extLst>
          </p:cNvPr>
          <p:cNvSpPr>
            <a:spLocks noGrp="1"/>
          </p:cNvSpPr>
          <p:nvPr>
            <p:ph type="body" sz="quarter" idx="13" hasCustomPrompt="1"/>
          </p:nvPr>
        </p:nvSpPr>
        <p:spPr>
          <a:xfrm>
            <a:off x="458040" y="484997"/>
            <a:ext cx="6743421" cy="240066"/>
          </a:xfrm>
        </p:spPr>
        <p:txBody>
          <a:bodyPr wrap="square" lIns="0" tIns="0" rIns="0" bIns="45720" anchor="b">
            <a:spAutoFit/>
          </a:bodyPr>
          <a:lstStyle>
            <a:lvl1pPr marL="0" indent="0">
              <a:buNone/>
              <a:defRPr sz="1400" b="1" i="0" cap="all"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2" name="Content Placeholder 8">
            <a:extLst>
              <a:ext uri="{FF2B5EF4-FFF2-40B4-BE49-F238E27FC236}">
                <a16:creationId xmlns:a16="http://schemas.microsoft.com/office/drawing/2014/main" id="{A53B707D-6B66-B7FE-E5C0-1D0E0DC16B97}"/>
              </a:ext>
            </a:extLst>
          </p:cNvPr>
          <p:cNvSpPr>
            <a:spLocks noGrp="1"/>
          </p:cNvSpPr>
          <p:nvPr>
            <p:ph sz="quarter" idx="14"/>
          </p:nvPr>
        </p:nvSpPr>
        <p:spPr>
          <a:xfrm>
            <a:off x="456360" y="1791143"/>
            <a:ext cx="11277495" cy="40722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28385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Horizontal 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009FEE-7BEA-E119-E069-7AD4EFA962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5" name="Slide Number Placeholder 4">
            <a:extLst>
              <a:ext uri="{FF2B5EF4-FFF2-40B4-BE49-F238E27FC236}">
                <a16:creationId xmlns:a16="http://schemas.microsoft.com/office/drawing/2014/main" id="{8B6E3FB6-5B3C-9BEF-A86D-16DDFAE3AB24}"/>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16" name="Image" descr="Image">
            <a:extLst>
              <a:ext uri="{FF2B5EF4-FFF2-40B4-BE49-F238E27FC236}">
                <a16:creationId xmlns:a16="http://schemas.microsoft.com/office/drawing/2014/main" id="{79450051-6CEC-AA43-383D-06C11DCC4F37}"/>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
        <p:nvSpPr>
          <p:cNvPr id="17" name="Rectangle 16">
            <a:extLst>
              <a:ext uri="{FF2B5EF4-FFF2-40B4-BE49-F238E27FC236}">
                <a16:creationId xmlns:a16="http://schemas.microsoft.com/office/drawing/2014/main" id="{E126446F-4013-57A8-EA47-569CEC6B682C}"/>
              </a:ext>
            </a:extLst>
          </p:cNvPr>
          <p:cNvSpPr/>
          <p:nvPr userDrawn="1"/>
        </p:nvSpPr>
        <p:spPr>
          <a:xfrm>
            <a:off x="0" y="1177739"/>
            <a:ext cx="12192000" cy="48576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endParaRPr>
          </a:p>
        </p:txBody>
      </p:sp>
      <p:sp>
        <p:nvSpPr>
          <p:cNvPr id="18" name="Rectangle 17">
            <a:extLst>
              <a:ext uri="{FF2B5EF4-FFF2-40B4-BE49-F238E27FC236}">
                <a16:creationId xmlns:a16="http://schemas.microsoft.com/office/drawing/2014/main" id="{288667E1-31D3-2FED-E679-DD56C7134A6B}"/>
              </a:ext>
            </a:extLst>
          </p:cNvPr>
          <p:cNvSpPr/>
          <p:nvPr userDrawn="1"/>
        </p:nvSpPr>
        <p:spPr>
          <a:xfrm>
            <a:off x="0" y="747433"/>
            <a:ext cx="7202303" cy="8606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endParaRPr>
          </a:p>
        </p:txBody>
      </p:sp>
      <p:sp>
        <p:nvSpPr>
          <p:cNvPr id="19" name="Title 1">
            <a:extLst>
              <a:ext uri="{FF2B5EF4-FFF2-40B4-BE49-F238E27FC236}">
                <a16:creationId xmlns:a16="http://schemas.microsoft.com/office/drawing/2014/main" id="{9D233CA3-5C31-734B-5348-3C3AE9404612}"/>
              </a:ext>
            </a:extLst>
          </p:cNvPr>
          <p:cNvSpPr>
            <a:spLocks noGrp="1"/>
          </p:cNvSpPr>
          <p:nvPr>
            <p:ph type="title" hasCustomPrompt="1"/>
          </p:nvPr>
        </p:nvSpPr>
        <p:spPr>
          <a:xfrm>
            <a:off x="457200" y="994640"/>
            <a:ext cx="6743421" cy="443198"/>
          </a:xfrm>
        </p:spPr>
        <p:txBody>
          <a:bodyPr lIns="0" tIns="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20" name="Text Placeholder 9">
            <a:extLst>
              <a:ext uri="{FF2B5EF4-FFF2-40B4-BE49-F238E27FC236}">
                <a16:creationId xmlns:a16="http://schemas.microsoft.com/office/drawing/2014/main" id="{640D6A28-EC49-02AB-51EC-C89B5C972575}"/>
              </a:ext>
            </a:extLst>
          </p:cNvPr>
          <p:cNvSpPr>
            <a:spLocks noGrp="1"/>
          </p:cNvSpPr>
          <p:nvPr>
            <p:ph type="body" sz="quarter" idx="13" hasCustomPrompt="1"/>
          </p:nvPr>
        </p:nvSpPr>
        <p:spPr>
          <a:xfrm>
            <a:off x="458040" y="484997"/>
            <a:ext cx="6743421" cy="240066"/>
          </a:xfrm>
        </p:spPr>
        <p:txBody>
          <a:bodyPr wrap="square" lIns="0" tIns="0" rIns="0" bIns="45720" anchor="b">
            <a:spAutoFit/>
          </a:bodyPr>
          <a:lstStyle>
            <a:lvl1pPr marL="0" indent="0">
              <a:buNone/>
              <a:defRPr sz="1400" b="1" i="0" cap="all"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2" name="Content Placeholder 8">
            <a:extLst>
              <a:ext uri="{FF2B5EF4-FFF2-40B4-BE49-F238E27FC236}">
                <a16:creationId xmlns:a16="http://schemas.microsoft.com/office/drawing/2014/main" id="{612EF661-927D-1D8A-352E-E92B1ADDAB79}"/>
              </a:ext>
            </a:extLst>
          </p:cNvPr>
          <p:cNvSpPr>
            <a:spLocks noGrp="1"/>
          </p:cNvSpPr>
          <p:nvPr>
            <p:ph sz="quarter" idx="14"/>
          </p:nvPr>
        </p:nvSpPr>
        <p:spPr>
          <a:xfrm>
            <a:off x="456360" y="1791143"/>
            <a:ext cx="11277495" cy="40722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63872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Horizontal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009FEE-7BEA-E119-E069-7AD4EFA962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0C1F80E1-1EDB-BCA8-4BE0-B1A5A89AC1CE}"/>
              </a:ext>
            </a:extLst>
          </p:cNvPr>
          <p:cNvSpPr/>
          <p:nvPr userDrawn="1"/>
        </p:nvSpPr>
        <p:spPr>
          <a:xfrm>
            <a:off x="0" y="1177739"/>
            <a:ext cx="12192000" cy="48576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endParaRPr>
          </a:p>
        </p:txBody>
      </p:sp>
      <p:sp>
        <p:nvSpPr>
          <p:cNvPr id="3" name="Rectangle 2">
            <a:extLst>
              <a:ext uri="{FF2B5EF4-FFF2-40B4-BE49-F238E27FC236}">
                <a16:creationId xmlns:a16="http://schemas.microsoft.com/office/drawing/2014/main" id="{F152E558-621E-E500-BA18-6422215E1AF5}"/>
              </a:ext>
            </a:extLst>
          </p:cNvPr>
          <p:cNvSpPr/>
          <p:nvPr userDrawn="1"/>
        </p:nvSpPr>
        <p:spPr>
          <a:xfrm>
            <a:off x="0" y="747433"/>
            <a:ext cx="7202303" cy="8606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endParaRPr>
          </a:p>
        </p:txBody>
      </p:sp>
      <p:sp>
        <p:nvSpPr>
          <p:cNvPr id="6" name="Title 1">
            <a:extLst>
              <a:ext uri="{FF2B5EF4-FFF2-40B4-BE49-F238E27FC236}">
                <a16:creationId xmlns:a16="http://schemas.microsoft.com/office/drawing/2014/main" id="{C8A9B75F-56F6-D1D4-FC1F-6856C018C7EE}"/>
              </a:ext>
            </a:extLst>
          </p:cNvPr>
          <p:cNvSpPr>
            <a:spLocks noGrp="1"/>
          </p:cNvSpPr>
          <p:nvPr>
            <p:ph type="title" hasCustomPrompt="1"/>
          </p:nvPr>
        </p:nvSpPr>
        <p:spPr>
          <a:xfrm>
            <a:off x="457200" y="994640"/>
            <a:ext cx="6743421" cy="443198"/>
          </a:xfrm>
        </p:spPr>
        <p:txBody>
          <a:bodyPr lIns="0" tIns="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12" name="Text Placeholder 9">
            <a:extLst>
              <a:ext uri="{FF2B5EF4-FFF2-40B4-BE49-F238E27FC236}">
                <a16:creationId xmlns:a16="http://schemas.microsoft.com/office/drawing/2014/main" id="{92D9064A-2EFC-A107-666C-748942297760}"/>
              </a:ext>
            </a:extLst>
          </p:cNvPr>
          <p:cNvSpPr>
            <a:spLocks noGrp="1"/>
          </p:cNvSpPr>
          <p:nvPr>
            <p:ph type="body" sz="quarter" idx="13" hasCustomPrompt="1"/>
          </p:nvPr>
        </p:nvSpPr>
        <p:spPr>
          <a:xfrm>
            <a:off x="458040" y="484997"/>
            <a:ext cx="6743421" cy="240066"/>
          </a:xfrm>
        </p:spPr>
        <p:txBody>
          <a:bodyPr wrap="square" lIns="0" tIns="0" rIns="0" bIns="45720" anchor="b">
            <a:spAutoFit/>
          </a:bodyPr>
          <a:lstStyle>
            <a:lvl1pPr marL="0" indent="0">
              <a:buNone/>
              <a:defRPr sz="1400" b="1" i="0" cap="all"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3" name="Slide Number Placeholder 4">
            <a:extLst>
              <a:ext uri="{FF2B5EF4-FFF2-40B4-BE49-F238E27FC236}">
                <a16:creationId xmlns:a16="http://schemas.microsoft.com/office/drawing/2014/main" id="{4EC05B7D-9C04-5D69-0D26-801A29A78268}"/>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14" name="Image" descr="Image">
            <a:extLst>
              <a:ext uri="{FF2B5EF4-FFF2-40B4-BE49-F238E27FC236}">
                <a16:creationId xmlns:a16="http://schemas.microsoft.com/office/drawing/2014/main" id="{D5FAB721-3AD2-508B-D359-9CD1E0261571}"/>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
        <p:nvSpPr>
          <p:cNvPr id="2" name="Content Placeholder 8">
            <a:extLst>
              <a:ext uri="{FF2B5EF4-FFF2-40B4-BE49-F238E27FC236}">
                <a16:creationId xmlns:a16="http://schemas.microsoft.com/office/drawing/2014/main" id="{090A0E07-A90B-938A-0DF7-5506CE341A0F}"/>
              </a:ext>
            </a:extLst>
          </p:cNvPr>
          <p:cNvSpPr>
            <a:spLocks noGrp="1"/>
          </p:cNvSpPr>
          <p:nvPr>
            <p:ph sz="quarter" idx="14"/>
          </p:nvPr>
        </p:nvSpPr>
        <p:spPr>
          <a:xfrm>
            <a:off x="456360" y="1791143"/>
            <a:ext cx="11277495" cy="40722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60661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Office Locations">
    <p:bg>
      <p:bgPr>
        <a:solidFill>
          <a:schemeClr val="tx1"/>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328F8982-F55F-5F92-480C-677F79F404E9}"/>
              </a:ext>
            </a:extLst>
          </p:cNvPr>
          <p:cNvPicPr>
            <a:picLocks noChangeAspect="1"/>
          </p:cNvPicPr>
          <p:nvPr userDrawn="1"/>
        </p:nvPicPr>
        <p:blipFill rotWithShape="1">
          <a:blip r:embed="rId2">
            <a:alphaModFix amt="10000"/>
          </a:blip>
          <a:srcRect l="3083" r="3090" b="8245"/>
          <a:stretch/>
        </p:blipFill>
        <p:spPr>
          <a:xfrm>
            <a:off x="-1" y="565497"/>
            <a:ext cx="12191159" cy="6292504"/>
          </a:xfrm>
          <a:prstGeom prst="rect">
            <a:avLst/>
          </a:prstGeom>
          <a:ln w="12700">
            <a:miter lim="400000"/>
          </a:ln>
        </p:spPr>
      </p:pic>
      <p:pic>
        <p:nvPicPr>
          <p:cNvPr id="9" name="Image" descr="Image">
            <a:extLst>
              <a:ext uri="{FF2B5EF4-FFF2-40B4-BE49-F238E27FC236}">
                <a16:creationId xmlns:a16="http://schemas.microsoft.com/office/drawing/2014/main" id="{F2A881A4-65E1-10FF-46A2-09116375D070}"/>
              </a:ext>
            </a:extLst>
          </p:cNvPr>
          <p:cNvPicPr>
            <a:picLocks noChangeAspect="1"/>
          </p:cNvPicPr>
          <p:nvPr userDrawn="1"/>
        </p:nvPicPr>
        <p:blipFill>
          <a:blip r:embed="rId3"/>
          <a:stretch>
            <a:fillRect/>
          </a:stretch>
        </p:blipFill>
        <p:spPr>
          <a:xfrm>
            <a:off x="2381831" y="2191202"/>
            <a:ext cx="285915" cy="285914"/>
          </a:xfrm>
          <a:prstGeom prst="rect">
            <a:avLst/>
          </a:prstGeom>
          <a:ln w="12700">
            <a:miter lim="400000"/>
          </a:ln>
        </p:spPr>
      </p:pic>
      <p:pic>
        <p:nvPicPr>
          <p:cNvPr id="10" name="Image" descr="Image">
            <a:extLst>
              <a:ext uri="{FF2B5EF4-FFF2-40B4-BE49-F238E27FC236}">
                <a16:creationId xmlns:a16="http://schemas.microsoft.com/office/drawing/2014/main" id="{AB43616B-BC04-C3AA-2CC5-9631C481E037}"/>
              </a:ext>
            </a:extLst>
          </p:cNvPr>
          <p:cNvPicPr>
            <a:picLocks noChangeAspect="1"/>
          </p:cNvPicPr>
          <p:nvPr userDrawn="1"/>
        </p:nvPicPr>
        <p:blipFill>
          <a:blip r:embed="rId3"/>
          <a:stretch>
            <a:fillRect/>
          </a:stretch>
        </p:blipFill>
        <p:spPr>
          <a:xfrm>
            <a:off x="2288413" y="1862825"/>
            <a:ext cx="529367" cy="529367"/>
          </a:xfrm>
          <a:prstGeom prst="rect">
            <a:avLst/>
          </a:prstGeom>
          <a:ln w="12700">
            <a:miter lim="400000"/>
          </a:ln>
        </p:spPr>
      </p:pic>
      <p:pic>
        <p:nvPicPr>
          <p:cNvPr id="11" name="Image" descr="Image">
            <a:extLst>
              <a:ext uri="{FF2B5EF4-FFF2-40B4-BE49-F238E27FC236}">
                <a16:creationId xmlns:a16="http://schemas.microsoft.com/office/drawing/2014/main" id="{A8655665-CC6B-FA4D-5EB4-3996281AD94B}"/>
              </a:ext>
            </a:extLst>
          </p:cNvPr>
          <p:cNvPicPr>
            <a:picLocks noChangeAspect="1"/>
          </p:cNvPicPr>
          <p:nvPr userDrawn="1"/>
        </p:nvPicPr>
        <p:blipFill>
          <a:blip r:embed="rId3"/>
          <a:stretch>
            <a:fillRect/>
          </a:stretch>
        </p:blipFill>
        <p:spPr>
          <a:xfrm>
            <a:off x="318155" y="2174216"/>
            <a:ext cx="529367" cy="529367"/>
          </a:xfrm>
          <a:prstGeom prst="rect">
            <a:avLst/>
          </a:prstGeom>
          <a:ln w="12700">
            <a:miter lim="400000"/>
          </a:ln>
        </p:spPr>
      </p:pic>
      <p:pic>
        <p:nvPicPr>
          <p:cNvPr id="13" name="Image" descr="Image">
            <a:extLst>
              <a:ext uri="{FF2B5EF4-FFF2-40B4-BE49-F238E27FC236}">
                <a16:creationId xmlns:a16="http://schemas.microsoft.com/office/drawing/2014/main" id="{F27A3867-236E-C832-BE4D-41DBCA15BBA6}"/>
              </a:ext>
            </a:extLst>
          </p:cNvPr>
          <p:cNvPicPr>
            <a:picLocks noChangeAspect="1"/>
          </p:cNvPicPr>
          <p:nvPr userDrawn="1"/>
        </p:nvPicPr>
        <p:blipFill>
          <a:blip r:embed="rId3"/>
          <a:stretch>
            <a:fillRect/>
          </a:stretch>
        </p:blipFill>
        <p:spPr>
          <a:xfrm>
            <a:off x="383264" y="2593180"/>
            <a:ext cx="285915" cy="285914"/>
          </a:xfrm>
          <a:prstGeom prst="rect">
            <a:avLst/>
          </a:prstGeom>
          <a:ln w="12700">
            <a:miter lim="400000"/>
          </a:ln>
        </p:spPr>
      </p:pic>
      <p:pic>
        <p:nvPicPr>
          <p:cNvPr id="15" name="Image" descr="Image">
            <a:extLst>
              <a:ext uri="{FF2B5EF4-FFF2-40B4-BE49-F238E27FC236}">
                <a16:creationId xmlns:a16="http://schemas.microsoft.com/office/drawing/2014/main" id="{DD85014C-F065-A2D0-C7F6-3FA99B2F5340}"/>
              </a:ext>
            </a:extLst>
          </p:cNvPr>
          <p:cNvPicPr>
            <a:picLocks noChangeAspect="1"/>
          </p:cNvPicPr>
          <p:nvPr userDrawn="1"/>
        </p:nvPicPr>
        <p:blipFill>
          <a:blip r:embed="rId3"/>
          <a:stretch>
            <a:fillRect/>
          </a:stretch>
        </p:blipFill>
        <p:spPr>
          <a:xfrm>
            <a:off x="1161743" y="2740383"/>
            <a:ext cx="285914" cy="285915"/>
          </a:xfrm>
          <a:prstGeom prst="rect">
            <a:avLst/>
          </a:prstGeom>
          <a:ln w="12700">
            <a:miter lim="400000"/>
          </a:ln>
        </p:spPr>
      </p:pic>
      <p:pic>
        <p:nvPicPr>
          <p:cNvPr id="17" name="Image" descr="Image">
            <a:extLst>
              <a:ext uri="{FF2B5EF4-FFF2-40B4-BE49-F238E27FC236}">
                <a16:creationId xmlns:a16="http://schemas.microsoft.com/office/drawing/2014/main" id="{40287C86-2CEC-5EA6-67ED-C83790A356E2}"/>
              </a:ext>
            </a:extLst>
          </p:cNvPr>
          <p:cNvPicPr>
            <a:picLocks noChangeAspect="1"/>
          </p:cNvPicPr>
          <p:nvPr userDrawn="1"/>
        </p:nvPicPr>
        <p:blipFill>
          <a:blip r:embed="rId3"/>
          <a:stretch>
            <a:fillRect/>
          </a:stretch>
        </p:blipFill>
        <p:spPr>
          <a:xfrm>
            <a:off x="1282014" y="2683766"/>
            <a:ext cx="399148" cy="399148"/>
          </a:xfrm>
          <a:prstGeom prst="rect">
            <a:avLst/>
          </a:prstGeom>
          <a:ln w="12700">
            <a:miter lim="400000"/>
          </a:ln>
        </p:spPr>
      </p:pic>
      <p:pic>
        <p:nvPicPr>
          <p:cNvPr id="18" name="Image" descr="Image">
            <a:extLst>
              <a:ext uri="{FF2B5EF4-FFF2-40B4-BE49-F238E27FC236}">
                <a16:creationId xmlns:a16="http://schemas.microsoft.com/office/drawing/2014/main" id="{B204CA5C-3020-43F4-72FC-E515BD624BEF}"/>
              </a:ext>
            </a:extLst>
          </p:cNvPr>
          <p:cNvPicPr>
            <a:picLocks noChangeAspect="1"/>
          </p:cNvPicPr>
          <p:nvPr userDrawn="1"/>
        </p:nvPicPr>
        <p:blipFill>
          <a:blip r:embed="rId3"/>
          <a:stretch>
            <a:fillRect/>
          </a:stretch>
        </p:blipFill>
        <p:spPr>
          <a:xfrm>
            <a:off x="454035" y="2697920"/>
            <a:ext cx="285915" cy="285915"/>
          </a:xfrm>
          <a:prstGeom prst="rect">
            <a:avLst/>
          </a:prstGeom>
          <a:ln w="12700">
            <a:miter lim="400000"/>
          </a:ln>
        </p:spPr>
      </p:pic>
      <p:pic>
        <p:nvPicPr>
          <p:cNvPr id="19" name="Image" descr="Image">
            <a:extLst>
              <a:ext uri="{FF2B5EF4-FFF2-40B4-BE49-F238E27FC236}">
                <a16:creationId xmlns:a16="http://schemas.microsoft.com/office/drawing/2014/main" id="{B835BE14-6DE9-0C57-2EDA-7565736632EC}"/>
              </a:ext>
            </a:extLst>
          </p:cNvPr>
          <p:cNvPicPr>
            <a:picLocks noChangeAspect="1"/>
          </p:cNvPicPr>
          <p:nvPr userDrawn="1"/>
        </p:nvPicPr>
        <p:blipFill>
          <a:blip r:embed="rId3"/>
          <a:stretch>
            <a:fillRect/>
          </a:stretch>
        </p:blipFill>
        <p:spPr>
          <a:xfrm>
            <a:off x="2424293" y="2041168"/>
            <a:ext cx="529367" cy="529366"/>
          </a:xfrm>
          <a:prstGeom prst="rect">
            <a:avLst/>
          </a:prstGeom>
          <a:ln w="12700">
            <a:miter lim="400000"/>
          </a:ln>
        </p:spPr>
      </p:pic>
      <p:pic>
        <p:nvPicPr>
          <p:cNvPr id="20" name="Image" descr="Image">
            <a:extLst>
              <a:ext uri="{FF2B5EF4-FFF2-40B4-BE49-F238E27FC236}">
                <a16:creationId xmlns:a16="http://schemas.microsoft.com/office/drawing/2014/main" id="{FAB18EBC-5530-A1F9-F589-5C246B5E6C13}"/>
              </a:ext>
            </a:extLst>
          </p:cNvPr>
          <p:cNvPicPr>
            <a:picLocks noChangeAspect="1"/>
          </p:cNvPicPr>
          <p:nvPr userDrawn="1"/>
        </p:nvPicPr>
        <p:blipFill>
          <a:blip r:embed="rId4"/>
          <a:stretch>
            <a:fillRect/>
          </a:stretch>
        </p:blipFill>
        <p:spPr>
          <a:xfrm>
            <a:off x="1761878" y="2593180"/>
            <a:ext cx="285915" cy="285914"/>
          </a:xfrm>
          <a:prstGeom prst="rect">
            <a:avLst/>
          </a:prstGeom>
          <a:ln w="12700">
            <a:miter lim="400000"/>
          </a:ln>
        </p:spPr>
      </p:pic>
      <p:pic>
        <p:nvPicPr>
          <p:cNvPr id="21" name="Image" descr="Image">
            <a:extLst>
              <a:ext uri="{FF2B5EF4-FFF2-40B4-BE49-F238E27FC236}">
                <a16:creationId xmlns:a16="http://schemas.microsoft.com/office/drawing/2014/main" id="{FCC51944-D555-3EAC-5825-557AD3A6712E}"/>
              </a:ext>
            </a:extLst>
          </p:cNvPr>
          <p:cNvPicPr>
            <a:picLocks noChangeAspect="1"/>
          </p:cNvPicPr>
          <p:nvPr userDrawn="1"/>
        </p:nvPicPr>
        <p:blipFill>
          <a:blip r:embed="rId4"/>
          <a:stretch>
            <a:fillRect/>
          </a:stretch>
        </p:blipFill>
        <p:spPr>
          <a:xfrm>
            <a:off x="1161743" y="2191202"/>
            <a:ext cx="285914" cy="285914"/>
          </a:xfrm>
          <a:prstGeom prst="rect">
            <a:avLst/>
          </a:prstGeom>
          <a:ln w="12700">
            <a:miter lim="400000"/>
          </a:ln>
        </p:spPr>
      </p:pic>
      <p:pic>
        <p:nvPicPr>
          <p:cNvPr id="22" name="Image" descr="Image">
            <a:extLst>
              <a:ext uri="{FF2B5EF4-FFF2-40B4-BE49-F238E27FC236}">
                <a16:creationId xmlns:a16="http://schemas.microsoft.com/office/drawing/2014/main" id="{C2ED8718-50D9-4A72-F5F4-32E7803B653B}"/>
              </a:ext>
            </a:extLst>
          </p:cNvPr>
          <p:cNvPicPr>
            <a:picLocks noChangeAspect="1"/>
          </p:cNvPicPr>
          <p:nvPr userDrawn="1"/>
        </p:nvPicPr>
        <p:blipFill>
          <a:blip r:embed="rId4"/>
          <a:stretch>
            <a:fillRect/>
          </a:stretch>
        </p:blipFill>
        <p:spPr>
          <a:xfrm>
            <a:off x="2219078" y="2203902"/>
            <a:ext cx="285915" cy="285914"/>
          </a:xfrm>
          <a:prstGeom prst="rect">
            <a:avLst/>
          </a:prstGeom>
          <a:ln w="12700">
            <a:miter lim="400000"/>
          </a:ln>
        </p:spPr>
      </p:pic>
      <p:pic>
        <p:nvPicPr>
          <p:cNvPr id="23" name="Image" descr="Image">
            <a:extLst>
              <a:ext uri="{FF2B5EF4-FFF2-40B4-BE49-F238E27FC236}">
                <a16:creationId xmlns:a16="http://schemas.microsoft.com/office/drawing/2014/main" id="{9849A8E2-8DBD-0AC1-EC15-69BCBFE065F0}"/>
              </a:ext>
            </a:extLst>
          </p:cNvPr>
          <p:cNvPicPr>
            <a:picLocks noChangeAspect="1"/>
          </p:cNvPicPr>
          <p:nvPr userDrawn="1"/>
        </p:nvPicPr>
        <p:blipFill>
          <a:blip r:embed="rId4"/>
          <a:stretch>
            <a:fillRect/>
          </a:stretch>
        </p:blipFill>
        <p:spPr>
          <a:xfrm>
            <a:off x="2546019" y="2048051"/>
            <a:ext cx="285915" cy="285915"/>
          </a:xfrm>
          <a:prstGeom prst="rect">
            <a:avLst/>
          </a:prstGeom>
          <a:ln w="12700">
            <a:miter lim="400000"/>
          </a:ln>
        </p:spPr>
      </p:pic>
      <p:pic>
        <p:nvPicPr>
          <p:cNvPr id="24" name="Image" descr="Image">
            <a:extLst>
              <a:ext uri="{FF2B5EF4-FFF2-40B4-BE49-F238E27FC236}">
                <a16:creationId xmlns:a16="http://schemas.microsoft.com/office/drawing/2014/main" id="{E638266F-5451-4BB9-364B-549EB001043C}"/>
              </a:ext>
            </a:extLst>
          </p:cNvPr>
          <p:cNvPicPr>
            <a:picLocks noChangeAspect="1"/>
          </p:cNvPicPr>
          <p:nvPr userDrawn="1"/>
        </p:nvPicPr>
        <p:blipFill>
          <a:blip r:embed="rId4"/>
          <a:stretch>
            <a:fillRect/>
          </a:stretch>
        </p:blipFill>
        <p:spPr>
          <a:xfrm>
            <a:off x="5261728" y="1704622"/>
            <a:ext cx="285914" cy="285915"/>
          </a:xfrm>
          <a:prstGeom prst="rect">
            <a:avLst/>
          </a:prstGeom>
          <a:ln w="12700">
            <a:miter lim="400000"/>
          </a:ln>
        </p:spPr>
      </p:pic>
      <p:pic>
        <p:nvPicPr>
          <p:cNvPr id="25" name="Image" descr="Image">
            <a:extLst>
              <a:ext uri="{FF2B5EF4-FFF2-40B4-BE49-F238E27FC236}">
                <a16:creationId xmlns:a16="http://schemas.microsoft.com/office/drawing/2014/main" id="{31F82018-88D6-C10A-CB52-64B59BB98130}"/>
              </a:ext>
            </a:extLst>
          </p:cNvPr>
          <p:cNvPicPr>
            <a:picLocks noChangeAspect="1"/>
          </p:cNvPicPr>
          <p:nvPr userDrawn="1"/>
        </p:nvPicPr>
        <p:blipFill>
          <a:blip r:embed="rId4"/>
          <a:stretch>
            <a:fillRect/>
          </a:stretch>
        </p:blipFill>
        <p:spPr>
          <a:xfrm>
            <a:off x="5128378" y="1584136"/>
            <a:ext cx="355601" cy="355601"/>
          </a:xfrm>
          <a:prstGeom prst="rect">
            <a:avLst/>
          </a:prstGeom>
          <a:ln w="12700">
            <a:miter lim="400000"/>
          </a:ln>
        </p:spPr>
      </p:pic>
      <p:pic>
        <p:nvPicPr>
          <p:cNvPr id="26" name="Image" descr="Image">
            <a:extLst>
              <a:ext uri="{FF2B5EF4-FFF2-40B4-BE49-F238E27FC236}">
                <a16:creationId xmlns:a16="http://schemas.microsoft.com/office/drawing/2014/main" id="{92CB56B0-874D-9155-B204-9D101861D7A4}"/>
              </a:ext>
            </a:extLst>
          </p:cNvPr>
          <p:cNvPicPr>
            <a:picLocks noChangeAspect="1"/>
          </p:cNvPicPr>
          <p:nvPr userDrawn="1"/>
        </p:nvPicPr>
        <p:blipFill>
          <a:blip r:embed="rId4"/>
          <a:stretch>
            <a:fillRect/>
          </a:stretch>
        </p:blipFill>
        <p:spPr>
          <a:xfrm>
            <a:off x="5941178" y="1807827"/>
            <a:ext cx="440874" cy="440874"/>
          </a:xfrm>
          <a:prstGeom prst="rect">
            <a:avLst/>
          </a:prstGeom>
          <a:ln w="12700">
            <a:miter lim="400000"/>
          </a:ln>
        </p:spPr>
      </p:pic>
      <p:pic>
        <p:nvPicPr>
          <p:cNvPr id="27" name="Image" descr="Image">
            <a:extLst>
              <a:ext uri="{FF2B5EF4-FFF2-40B4-BE49-F238E27FC236}">
                <a16:creationId xmlns:a16="http://schemas.microsoft.com/office/drawing/2014/main" id="{F8C858FA-55B1-03EC-5250-B50106BECD70}"/>
              </a:ext>
            </a:extLst>
          </p:cNvPr>
          <p:cNvPicPr>
            <a:picLocks noChangeAspect="1"/>
          </p:cNvPicPr>
          <p:nvPr userDrawn="1"/>
        </p:nvPicPr>
        <p:blipFill>
          <a:blip r:embed="rId4"/>
          <a:stretch>
            <a:fillRect/>
          </a:stretch>
        </p:blipFill>
        <p:spPr>
          <a:xfrm>
            <a:off x="7592178" y="2931777"/>
            <a:ext cx="440875" cy="440874"/>
          </a:xfrm>
          <a:prstGeom prst="rect">
            <a:avLst/>
          </a:prstGeom>
          <a:ln w="12700">
            <a:miter lim="400000"/>
          </a:ln>
        </p:spPr>
      </p:pic>
      <p:pic>
        <p:nvPicPr>
          <p:cNvPr id="28" name="Image" descr="Image">
            <a:extLst>
              <a:ext uri="{FF2B5EF4-FFF2-40B4-BE49-F238E27FC236}">
                <a16:creationId xmlns:a16="http://schemas.microsoft.com/office/drawing/2014/main" id="{850E12E2-1B94-8079-D5E2-667653C176F0}"/>
              </a:ext>
            </a:extLst>
          </p:cNvPr>
          <p:cNvPicPr>
            <a:picLocks noChangeAspect="1"/>
          </p:cNvPicPr>
          <p:nvPr userDrawn="1"/>
        </p:nvPicPr>
        <p:blipFill>
          <a:blip r:embed="rId4"/>
          <a:stretch>
            <a:fillRect/>
          </a:stretch>
        </p:blipFill>
        <p:spPr>
          <a:xfrm>
            <a:off x="2304351" y="5851507"/>
            <a:ext cx="440874" cy="440874"/>
          </a:xfrm>
          <a:prstGeom prst="rect">
            <a:avLst/>
          </a:prstGeom>
          <a:ln w="12700">
            <a:miter lim="400000"/>
          </a:ln>
        </p:spPr>
      </p:pic>
      <p:pic>
        <p:nvPicPr>
          <p:cNvPr id="29" name="Image" descr="Image">
            <a:extLst>
              <a:ext uri="{FF2B5EF4-FFF2-40B4-BE49-F238E27FC236}">
                <a16:creationId xmlns:a16="http://schemas.microsoft.com/office/drawing/2014/main" id="{BA85C5BE-EF91-BCD8-8910-5AEDD1EC903D}"/>
              </a:ext>
            </a:extLst>
          </p:cNvPr>
          <p:cNvPicPr>
            <a:picLocks noChangeAspect="1"/>
          </p:cNvPicPr>
          <p:nvPr userDrawn="1"/>
        </p:nvPicPr>
        <p:blipFill>
          <a:blip r:embed="rId4"/>
          <a:stretch>
            <a:fillRect/>
          </a:stretch>
        </p:blipFill>
        <p:spPr>
          <a:xfrm>
            <a:off x="11240305" y="6025497"/>
            <a:ext cx="440874" cy="440874"/>
          </a:xfrm>
          <a:prstGeom prst="rect">
            <a:avLst/>
          </a:prstGeom>
          <a:ln w="12700">
            <a:miter lim="400000"/>
          </a:ln>
        </p:spPr>
      </p:pic>
      <p:pic>
        <p:nvPicPr>
          <p:cNvPr id="30" name="Image" descr="Image">
            <a:extLst>
              <a:ext uri="{FF2B5EF4-FFF2-40B4-BE49-F238E27FC236}">
                <a16:creationId xmlns:a16="http://schemas.microsoft.com/office/drawing/2014/main" id="{803D3ABA-3723-08F1-6958-874009086189}"/>
              </a:ext>
            </a:extLst>
          </p:cNvPr>
          <p:cNvPicPr>
            <a:picLocks noChangeAspect="1"/>
          </p:cNvPicPr>
          <p:nvPr userDrawn="1"/>
        </p:nvPicPr>
        <p:blipFill>
          <a:blip r:embed="rId4"/>
          <a:stretch>
            <a:fillRect/>
          </a:stretch>
        </p:blipFill>
        <p:spPr>
          <a:xfrm>
            <a:off x="11626967" y="5743223"/>
            <a:ext cx="285915" cy="285914"/>
          </a:xfrm>
          <a:prstGeom prst="rect">
            <a:avLst/>
          </a:prstGeom>
          <a:ln w="12700">
            <a:miter lim="400000"/>
          </a:ln>
        </p:spPr>
      </p:pic>
      <p:pic>
        <p:nvPicPr>
          <p:cNvPr id="31" name="Image" descr="Image">
            <a:extLst>
              <a:ext uri="{FF2B5EF4-FFF2-40B4-BE49-F238E27FC236}">
                <a16:creationId xmlns:a16="http://schemas.microsoft.com/office/drawing/2014/main" id="{836F4B27-28AB-7BF1-723B-61D0C217DD44}"/>
              </a:ext>
            </a:extLst>
          </p:cNvPr>
          <p:cNvPicPr>
            <a:picLocks noChangeAspect="1"/>
          </p:cNvPicPr>
          <p:nvPr userDrawn="1"/>
        </p:nvPicPr>
        <p:blipFill>
          <a:blip r:embed="rId4"/>
          <a:stretch>
            <a:fillRect/>
          </a:stretch>
        </p:blipFill>
        <p:spPr>
          <a:xfrm>
            <a:off x="10163345" y="4328777"/>
            <a:ext cx="440875" cy="440874"/>
          </a:xfrm>
          <a:prstGeom prst="rect">
            <a:avLst/>
          </a:prstGeom>
          <a:ln w="12700">
            <a:miter lim="400000"/>
          </a:ln>
        </p:spPr>
      </p:pic>
      <p:sp>
        <p:nvSpPr>
          <p:cNvPr id="34" name="Title 1">
            <a:extLst>
              <a:ext uri="{FF2B5EF4-FFF2-40B4-BE49-F238E27FC236}">
                <a16:creationId xmlns:a16="http://schemas.microsoft.com/office/drawing/2014/main" id="{97F72F34-2EEF-EAB1-4E57-A8B09E284550}"/>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accent1"/>
                </a:solidFill>
                <a:latin typeface="Arial Black" panose="020B0604020202020204" pitchFamily="34" charset="0"/>
                <a:cs typeface="Arial Black" panose="020B0604020202020204" pitchFamily="34" charset="0"/>
              </a:defRPr>
            </a:lvl1pPr>
          </a:lstStyle>
          <a:p>
            <a:r>
              <a:rPr lang="en-US"/>
              <a:t>Slide title</a:t>
            </a:r>
          </a:p>
        </p:txBody>
      </p:sp>
      <p:sp>
        <p:nvSpPr>
          <p:cNvPr id="35" name="Text Placeholder 9">
            <a:extLst>
              <a:ext uri="{FF2B5EF4-FFF2-40B4-BE49-F238E27FC236}">
                <a16:creationId xmlns:a16="http://schemas.microsoft.com/office/drawing/2014/main" id="{3A358465-620F-7524-481F-D60FAF95CA9D}"/>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chemeClr val="bg2"/>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36" name="Slide Number Placeholder 4">
            <a:extLst>
              <a:ext uri="{FF2B5EF4-FFF2-40B4-BE49-F238E27FC236}">
                <a16:creationId xmlns:a16="http://schemas.microsoft.com/office/drawing/2014/main" id="{BAD2A1A0-DF3B-1730-4EC3-4EF6C6453D64}"/>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37" name="Image" descr="Image">
            <a:extLst>
              <a:ext uri="{FF2B5EF4-FFF2-40B4-BE49-F238E27FC236}">
                <a16:creationId xmlns:a16="http://schemas.microsoft.com/office/drawing/2014/main" id="{FE491C55-8301-7ED0-81EB-00A8D7B082A3}"/>
              </a:ext>
            </a:extLst>
          </p:cNvPr>
          <p:cNvPicPr>
            <a:picLocks noChangeAspect="1"/>
          </p:cNvPicPr>
          <p:nvPr userDrawn="1"/>
        </p:nvPicPr>
        <p:blipFill>
          <a:blip r:embed="rId5">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15537071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DF500E-989E-C6EA-A1D9-12795CAA229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Rectangle 2"/>
          <p:cNvSpPr/>
          <p:nvPr userDrawn="1"/>
        </p:nvSpPr>
        <p:spPr>
          <a:xfrm>
            <a:off x="457200" y="5882002"/>
            <a:ext cx="8264439" cy="553998"/>
          </a:xfrm>
          <a:prstGeom prst="rect">
            <a:avLst/>
          </a:prstGeom>
        </p:spPr>
        <p:txBody>
          <a:bodyPr wrap="square" lIns="0" tIns="0" rIns="0" bIns="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rgbClr val="2B303A"/>
                </a:solidFill>
                <a:effectLst/>
                <a:uLnTx/>
                <a:uFillTx/>
                <a:latin typeface="Arial" panose="020B0604020202020204" pitchFamily="34" charset="0"/>
                <a:ea typeface="+mn-ea"/>
                <a:cs typeface="+mn-cs"/>
              </a:rPr>
              <a:t>The information provided here is of a general nature and is not intended to address the specific circumstances of any individual or entity. In specific circumstances, the services of a professional should be sought. Tax information, if any, contained in this communication was not intended or written to be used by any person for the purpose of avoiding penalties, nor should such information be construed as an opinion upon which any person may rely. The intended recipients of this communication and any attachments are not subject to any limitation on the disclosure of the tax treatment or tax structure of any transaction or matter that is the subject of this communication and any attachments. Baker Tilly US, LLP, trading as Baker Tilly, is a member of the global network of Baker Tilly International Ltd., the members of which are separate and independent legal entities. © 2024 Baker Tilly US, LLP</a:t>
            </a:r>
          </a:p>
        </p:txBody>
      </p:sp>
      <p:pic>
        <p:nvPicPr>
          <p:cNvPr id="5" name="Image">
            <a:extLst>
              <a:ext uri="{FF2B5EF4-FFF2-40B4-BE49-F238E27FC236}">
                <a16:creationId xmlns:a16="http://schemas.microsoft.com/office/drawing/2014/main" id="{C455076A-875E-D7D7-6ABA-8E9B9A9BB2FA}"/>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9900377" y="5918805"/>
            <a:ext cx="1821233" cy="480392"/>
          </a:xfrm>
          <a:prstGeom prst="rect">
            <a:avLst/>
          </a:prstGeom>
          <a:ln w="12700">
            <a:miter lim="400000"/>
          </a:ln>
        </p:spPr>
      </p:pic>
    </p:spTree>
    <p:extLst>
      <p:ext uri="{BB962C8B-B14F-4D97-AF65-F5344CB8AC3E}">
        <p14:creationId xmlns:p14="http://schemas.microsoft.com/office/powerpoint/2010/main" val="10975955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08">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Section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BE13C7-E458-84D8-3E48-95FD9BE940A3}"/>
              </a:ext>
            </a:extLst>
          </p:cNvPr>
          <p:cNvSpPr/>
          <p:nvPr userDrawn="1"/>
        </p:nvSpPr>
        <p:spPr>
          <a:xfrm>
            <a:off x="0" y="-1"/>
            <a:ext cx="12191999" cy="68699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rotWithShape="1">
          <a:blip r:embed="rId2" cstate="email">
            <a:alphaModFix amt="15000"/>
            <a:extLst>
              <a:ext uri="{28A0092B-C50C-407E-A947-70E740481C1C}">
                <a14:useLocalDpi xmlns:a14="http://schemas.microsoft.com/office/drawing/2010/main" val="0"/>
              </a:ext>
            </a:extLst>
          </a:blip>
          <a:srcRect l="61" t="5192" r="-1" b="5644"/>
          <a:stretch/>
        </p:blipFill>
        <p:spPr>
          <a:xfrm>
            <a:off x="1" y="-1"/>
            <a:ext cx="12192000" cy="6869977"/>
          </a:xfrm>
          <a:prstGeom prst="rect">
            <a:avLst/>
          </a:prstGeom>
        </p:spPr>
      </p:pic>
      <p:sp>
        <p:nvSpPr>
          <p:cNvPr id="4" name="Title 1">
            <a:extLst>
              <a:ext uri="{FF2B5EF4-FFF2-40B4-BE49-F238E27FC236}">
                <a16:creationId xmlns:a16="http://schemas.microsoft.com/office/drawing/2014/main" id="{BEF41DC8-998A-2003-4371-A50BFBE42467}"/>
              </a:ext>
            </a:extLst>
          </p:cNvPr>
          <p:cNvSpPr>
            <a:spLocks noGrp="1"/>
          </p:cNvSpPr>
          <p:nvPr>
            <p:ph type="ctrTitle" hasCustomPrompt="1"/>
          </p:nvPr>
        </p:nvSpPr>
        <p:spPr>
          <a:xfrm>
            <a:off x="682293" y="2775818"/>
            <a:ext cx="5413707" cy="1661993"/>
          </a:xfrm>
        </p:spPr>
        <p:txBody>
          <a:bodyPr wrap="square" lIns="0" anchor="b">
            <a:spAutoFit/>
          </a:bodyPr>
          <a:lstStyle>
            <a:lvl1pPr algn="l">
              <a:defRPr sz="6000" spc="-100" baseline="0">
                <a:solidFill>
                  <a:schemeClr val="bg1"/>
                </a:solidFill>
                <a:latin typeface="Arial Black" panose="020B0A04020102020204" pitchFamily="34" charset="0"/>
              </a:defRPr>
            </a:lvl1pPr>
          </a:lstStyle>
          <a:p>
            <a:r>
              <a:rPr lang="en-US"/>
              <a:t>Section divider</a:t>
            </a:r>
          </a:p>
        </p:txBody>
      </p:sp>
    </p:spTree>
    <p:extLst>
      <p:ext uri="{BB962C8B-B14F-4D97-AF65-F5344CB8AC3E}">
        <p14:creationId xmlns:p14="http://schemas.microsoft.com/office/powerpoint/2010/main" val="32578152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Section 5">
    <p:bg>
      <p:bgPr>
        <a:solidFill>
          <a:schemeClr val="accent2"/>
        </a:solidFill>
        <a:effectLst/>
      </p:bgPr>
    </p:bg>
    <p:spTree>
      <p:nvGrpSpPr>
        <p:cNvPr id="1" name=""/>
        <p:cNvGrpSpPr/>
        <p:nvPr/>
      </p:nvGrpSpPr>
      <p:grpSpPr>
        <a:xfrm>
          <a:off x="0" y="0"/>
          <a:ext cx="0" cy="0"/>
          <a:chOff x="0" y="0"/>
          <a:chExt cx="0" cy="0"/>
        </a:xfrm>
      </p:grpSpPr>
      <p:sp>
        <p:nvSpPr>
          <p:cNvPr id="5" name="Rectangle 4"/>
          <p:cNvSpPr/>
          <p:nvPr userDrawn="1"/>
        </p:nvSpPr>
        <p:spPr>
          <a:xfrm>
            <a:off x="-1" y="-11979"/>
            <a:ext cx="12192001" cy="68699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email">
            <a:grayscl/>
            <a:alphaModFix amt="15000"/>
            <a:extLst>
              <a:ext uri="{28A0092B-C50C-407E-A947-70E740481C1C}">
                <a14:useLocalDpi xmlns:a14="http://schemas.microsoft.com/office/drawing/2010/main" val="0"/>
              </a:ext>
            </a:extLst>
          </a:blip>
          <a:srcRect t="21826" b="21826"/>
          <a:stretch/>
        </p:blipFill>
        <p:spPr>
          <a:xfrm>
            <a:off x="-1" y="-14288"/>
            <a:ext cx="12192000" cy="6869977"/>
          </a:xfrm>
          <a:prstGeom prst="rect">
            <a:avLst/>
          </a:prstGeom>
        </p:spPr>
      </p:pic>
      <p:sp>
        <p:nvSpPr>
          <p:cNvPr id="4" name="Title 1">
            <a:extLst>
              <a:ext uri="{FF2B5EF4-FFF2-40B4-BE49-F238E27FC236}">
                <a16:creationId xmlns:a16="http://schemas.microsoft.com/office/drawing/2014/main" id="{0CE58378-8BA7-828B-D909-69E7D28C5973}"/>
              </a:ext>
            </a:extLst>
          </p:cNvPr>
          <p:cNvSpPr>
            <a:spLocks noGrp="1"/>
          </p:cNvSpPr>
          <p:nvPr>
            <p:ph type="ctrTitle" hasCustomPrompt="1"/>
          </p:nvPr>
        </p:nvSpPr>
        <p:spPr>
          <a:xfrm>
            <a:off x="682293" y="2775818"/>
            <a:ext cx="5413707" cy="1661993"/>
          </a:xfrm>
        </p:spPr>
        <p:txBody>
          <a:bodyPr wrap="square" lIns="0" anchor="b">
            <a:spAutoFit/>
          </a:bodyPr>
          <a:lstStyle>
            <a:lvl1pPr algn="l">
              <a:defRPr sz="6000" spc="-100" baseline="0">
                <a:solidFill>
                  <a:schemeClr val="bg1"/>
                </a:solidFill>
                <a:latin typeface="Arial Black" panose="020B0A04020102020204" pitchFamily="34" charset="0"/>
              </a:defRPr>
            </a:lvl1pPr>
          </a:lstStyle>
          <a:p>
            <a:r>
              <a:rPr lang="en-US"/>
              <a:t>Section divider</a:t>
            </a:r>
          </a:p>
        </p:txBody>
      </p:sp>
    </p:spTree>
    <p:extLst>
      <p:ext uri="{BB962C8B-B14F-4D97-AF65-F5344CB8AC3E}">
        <p14:creationId xmlns:p14="http://schemas.microsoft.com/office/powerpoint/2010/main" val="12810526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Section 6">
    <p:spTree>
      <p:nvGrpSpPr>
        <p:cNvPr id="1" name=""/>
        <p:cNvGrpSpPr/>
        <p:nvPr/>
      </p:nvGrpSpPr>
      <p:grpSpPr>
        <a:xfrm>
          <a:off x="0" y="0"/>
          <a:ext cx="0" cy="0"/>
          <a:chOff x="0" y="0"/>
          <a:chExt cx="0" cy="0"/>
        </a:xfrm>
      </p:grpSpPr>
      <p:sp>
        <p:nvSpPr>
          <p:cNvPr id="5" name="Rectangle 4"/>
          <p:cNvSpPr/>
          <p:nvPr userDrawn="1"/>
        </p:nvSpPr>
        <p:spPr>
          <a:xfrm>
            <a:off x="0" y="0"/>
            <a:ext cx="12191999"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rotWithShape="1">
          <a:blip r:embed="rId2" cstate="email">
            <a:alphaModFix amt="15000"/>
            <a:extLst>
              <a:ext uri="{28A0092B-C50C-407E-A947-70E740481C1C}">
                <a14:useLocalDpi xmlns:a14="http://schemas.microsoft.com/office/drawing/2010/main" val="0"/>
              </a:ext>
            </a:extLst>
          </a:blip>
          <a:srcRect r="11127" b="18"/>
          <a:stretch/>
        </p:blipFill>
        <p:spPr>
          <a:xfrm>
            <a:off x="-1" y="1"/>
            <a:ext cx="12192000" cy="6857999"/>
          </a:xfrm>
          <a:prstGeom prst="rect">
            <a:avLst/>
          </a:prstGeom>
        </p:spPr>
      </p:pic>
      <p:sp>
        <p:nvSpPr>
          <p:cNvPr id="12" name="Title 1"/>
          <p:cNvSpPr>
            <a:spLocks noGrp="1"/>
          </p:cNvSpPr>
          <p:nvPr>
            <p:ph type="ctrTitle" hasCustomPrompt="1"/>
          </p:nvPr>
        </p:nvSpPr>
        <p:spPr>
          <a:xfrm>
            <a:off x="682293" y="2775818"/>
            <a:ext cx="5413707" cy="1661993"/>
          </a:xfrm>
        </p:spPr>
        <p:txBody>
          <a:bodyPr wrap="square" lIns="0" anchor="b">
            <a:spAutoFit/>
          </a:bodyPr>
          <a:lstStyle>
            <a:lvl1pPr algn="l">
              <a:defRPr sz="6000" spc="-100" baseline="0">
                <a:solidFill>
                  <a:schemeClr val="bg1"/>
                </a:solidFill>
                <a:latin typeface="Arial Black" panose="020B0A04020102020204" pitchFamily="34" charset="0"/>
              </a:defRPr>
            </a:lvl1pPr>
          </a:lstStyle>
          <a:p>
            <a:r>
              <a:rPr lang="en-US"/>
              <a:t>Section divider</a:t>
            </a:r>
          </a:p>
        </p:txBody>
      </p:sp>
    </p:spTree>
    <p:extLst>
      <p:ext uri="{BB962C8B-B14F-4D97-AF65-F5344CB8AC3E}">
        <p14:creationId xmlns:p14="http://schemas.microsoft.com/office/powerpoint/2010/main" val="41922231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Content A">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2857501"/>
            <a:ext cx="1665514" cy="408214"/>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929" dirty="0"/>
          </a:p>
        </p:txBody>
      </p:sp>
      <p:sp>
        <p:nvSpPr>
          <p:cNvPr id="10" name="Content Placeholder 9"/>
          <p:cNvSpPr>
            <a:spLocks noGrp="1"/>
          </p:cNvSpPr>
          <p:nvPr>
            <p:ph sz="quarter" idx="15"/>
          </p:nvPr>
        </p:nvSpPr>
        <p:spPr>
          <a:xfrm>
            <a:off x="707572" y="1959427"/>
            <a:ext cx="10776857" cy="4310743"/>
          </a:xfrm>
        </p:spPr>
        <p:txBody>
          <a:bodyPr/>
          <a:lstStyle>
            <a:lvl2pPr>
              <a:defRPr b="0">
                <a:solidFill>
                  <a:schemeClr val="bg2">
                    <a:lumMod val="75000"/>
                  </a:schemeClr>
                </a:solidFill>
              </a:defRPr>
            </a:lvl2pPr>
            <a:lvl3pPr>
              <a:defRPr sz="2571">
                <a:solidFill>
                  <a:schemeClr val="tx1"/>
                </a:solidFill>
              </a:defRPr>
            </a:lvl3pPr>
            <a:lvl4pPr marL="246623" indent="-246623">
              <a:buFont typeface="Arial" panose="020B0604020202020204" pitchFamily="34" charset="0"/>
              <a:buChar char="•"/>
              <a:defRPr sz="2571"/>
            </a:lvl4pPr>
            <a:lvl5pPr marL="493246" indent="-272136">
              <a:buFont typeface="Arial" panose="020B0604020202020204" pitchFamily="34" charset="0"/>
              <a:buChar char="•"/>
              <a:defRPr sz="2143"/>
            </a:lvl5pPr>
            <a:lvl6pPr marL="688844" indent="-260230">
              <a:buFont typeface="Arial" panose="020B0604020202020204" pitchFamily="34" charset="0"/>
              <a:buChar char="•"/>
              <a:defRPr sz="1929"/>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5" name="Title Placeholder - Top"/>
          <p:cNvSpPr>
            <a:spLocks noGrp="1"/>
          </p:cNvSpPr>
          <p:nvPr>
            <p:ph type="title"/>
          </p:nvPr>
        </p:nvSpPr>
        <p:spPr>
          <a:xfrm>
            <a:off x="707573" y="489858"/>
            <a:ext cx="10776857" cy="734788"/>
          </a:xfrm>
        </p:spPr>
        <p:txBody>
          <a:bodyPr/>
          <a:lstStyle/>
          <a:p>
            <a:r>
              <a:rPr lang="en-US" dirty="0"/>
              <a:t>Click to edit Master title style</a:t>
            </a:r>
          </a:p>
        </p:txBody>
      </p:sp>
      <p:cxnSp>
        <p:nvCxnSpPr>
          <p:cNvPr id="8" name="RuleLine - Mid" hidden="1"/>
          <p:cNvCxnSpPr/>
          <p:nvPr userDrawn="1"/>
        </p:nvCxnSpPr>
        <p:spPr>
          <a:xfrm>
            <a:off x="1293092" y="3061607"/>
            <a:ext cx="44334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7"/>
          </p:nvPr>
        </p:nvSpPr>
        <p:spPr/>
        <p:txBody>
          <a:bodyPr/>
          <a:lstStyle/>
          <a:p>
            <a:fld id="{D80659BF-CB79-4A8E-8A5E-9707540CF6F7}" type="slidenum">
              <a:rPr lang="en-US" smtClean="0"/>
              <a:pPr/>
              <a:t>‹#›</a:t>
            </a:fld>
            <a:endParaRPr lang="en-US" dirty="0"/>
          </a:p>
        </p:txBody>
      </p:sp>
      <p:cxnSp>
        <p:nvCxnSpPr>
          <p:cNvPr id="11" name="RuleLine - Top">
            <a:extLst>
              <a:ext uri="{FF2B5EF4-FFF2-40B4-BE49-F238E27FC236}">
                <a16:creationId xmlns:a16="http://schemas.microsoft.com/office/drawing/2014/main" id="{62404D88-4142-0E42-BF51-39C4D33F14BE}"/>
              </a:ext>
            </a:extLst>
          </p:cNvPr>
          <p:cNvCxnSpPr/>
          <p:nvPr userDrawn="1"/>
        </p:nvCxnSpPr>
        <p:spPr>
          <a:xfrm>
            <a:off x="720032" y="1425484"/>
            <a:ext cx="443345"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Footer Placeholder 7">
            <a:extLst>
              <a:ext uri="{FF2B5EF4-FFF2-40B4-BE49-F238E27FC236}">
                <a16:creationId xmlns:a16="http://schemas.microsoft.com/office/drawing/2014/main" id="{64FCD5EC-B8B6-6646-9A4B-B45E9FA6DF2A}"/>
              </a:ext>
            </a:extLst>
          </p:cNvPr>
          <p:cNvSpPr>
            <a:spLocks noGrp="1"/>
          </p:cNvSpPr>
          <p:nvPr>
            <p:ph type="ftr" sz="quarter" idx="3"/>
          </p:nvPr>
        </p:nvSpPr>
        <p:spPr>
          <a:xfrm>
            <a:off x="499541" y="6449786"/>
            <a:ext cx="3797721" cy="408215"/>
          </a:xfrm>
          <a:prstGeom prst="rect">
            <a:avLst/>
          </a:prstGeom>
        </p:spPr>
        <p:txBody>
          <a:bodyPr vert="horz" lIns="91440" tIns="45720" rIns="91440" bIns="45720" rtlCol="0" anchor="ctr"/>
          <a:lstStyle>
            <a:lvl1pPr algn="ctr">
              <a:defRPr sz="1179">
                <a:solidFill>
                  <a:schemeClr val="accent6">
                    <a:lumMod val="75000"/>
                  </a:schemeClr>
                </a:solidFill>
              </a:defRPr>
            </a:lvl1pPr>
          </a:lstStyle>
          <a:p>
            <a:pPr algn="l"/>
            <a:endParaRPr lang="en-US" dirty="0"/>
          </a:p>
        </p:txBody>
      </p:sp>
    </p:spTree>
    <p:extLst>
      <p:ext uri="{BB962C8B-B14F-4D97-AF65-F5344CB8AC3E}">
        <p14:creationId xmlns:p14="http://schemas.microsoft.com/office/powerpoint/2010/main" val="6499892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3">
    <p:bg>
      <p:bgPr>
        <a:solidFill>
          <a:schemeClr val="tx1"/>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4165600" y="3175"/>
            <a:ext cx="8029576" cy="6851651"/>
            <a:chOff x="4165600" y="3175"/>
            <a:chExt cx="8029576" cy="6851651"/>
          </a:xfrm>
          <a:solidFill>
            <a:schemeClr val="bg1">
              <a:alpha val="11000"/>
            </a:schemeClr>
          </a:solidFill>
        </p:grpSpPr>
        <p:sp>
          <p:nvSpPr>
            <p:cNvPr id="12" name="Freeform 9"/>
            <p:cNvSpPr>
              <a:spLocks/>
            </p:cNvSpPr>
            <p:nvPr userDrawn="1"/>
          </p:nvSpPr>
          <p:spPr bwMode="auto">
            <a:xfrm>
              <a:off x="4165600" y="3175"/>
              <a:ext cx="3670300" cy="6851650"/>
            </a:xfrm>
            <a:custGeom>
              <a:avLst/>
              <a:gdLst>
                <a:gd name="T0" fmla="*/ 497 w 1164"/>
                <a:gd name="T1" fmla="*/ 1124 h 2173"/>
                <a:gd name="T2" fmla="*/ 1164 w 1164"/>
                <a:gd name="T3" fmla="*/ 0 h 2173"/>
                <a:gd name="T4" fmla="*/ 555 w 1164"/>
                <a:gd name="T5" fmla="*/ 0 h 2173"/>
                <a:gd name="T6" fmla="*/ 0 w 1164"/>
                <a:gd name="T7" fmla="*/ 987 h 2173"/>
                <a:gd name="T8" fmla="*/ 239 w 1164"/>
                <a:gd name="T9" fmla="*/ 1846 h 2173"/>
                <a:gd name="T10" fmla="*/ 455 w 1164"/>
                <a:gd name="T11" fmla="*/ 2173 h 2173"/>
                <a:gd name="T12" fmla="*/ 860 w 1164"/>
                <a:gd name="T13" fmla="*/ 2173 h 2173"/>
                <a:gd name="T14" fmla="*/ 614 w 1164"/>
                <a:gd name="T15" fmla="*/ 1719 h 2173"/>
                <a:gd name="T16" fmla="*/ 497 w 1164"/>
                <a:gd name="T17" fmla="*/ 1124 h 2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4" h="2173">
                  <a:moveTo>
                    <a:pt x="497" y="1124"/>
                  </a:moveTo>
                  <a:cubicBezTo>
                    <a:pt x="497" y="595"/>
                    <a:pt x="779" y="214"/>
                    <a:pt x="1164" y="0"/>
                  </a:cubicBezTo>
                  <a:cubicBezTo>
                    <a:pt x="555" y="0"/>
                    <a:pt x="555" y="0"/>
                    <a:pt x="555" y="0"/>
                  </a:cubicBezTo>
                  <a:cubicBezTo>
                    <a:pt x="223" y="220"/>
                    <a:pt x="0" y="557"/>
                    <a:pt x="0" y="987"/>
                  </a:cubicBezTo>
                  <a:cubicBezTo>
                    <a:pt x="0" y="1271"/>
                    <a:pt x="87" y="1574"/>
                    <a:pt x="239" y="1846"/>
                  </a:cubicBezTo>
                  <a:cubicBezTo>
                    <a:pt x="302" y="1960"/>
                    <a:pt x="375" y="2070"/>
                    <a:pt x="455" y="2173"/>
                  </a:cubicBezTo>
                  <a:cubicBezTo>
                    <a:pt x="860" y="2173"/>
                    <a:pt x="860" y="2173"/>
                    <a:pt x="860" y="2173"/>
                  </a:cubicBezTo>
                  <a:cubicBezTo>
                    <a:pt x="751" y="2021"/>
                    <a:pt x="668" y="1861"/>
                    <a:pt x="614" y="1719"/>
                  </a:cubicBezTo>
                  <a:cubicBezTo>
                    <a:pt x="547" y="1543"/>
                    <a:pt x="497" y="1333"/>
                    <a:pt x="497" y="1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0"/>
            <p:cNvSpPr>
              <a:spLocks/>
            </p:cNvSpPr>
            <p:nvPr userDrawn="1"/>
          </p:nvSpPr>
          <p:spPr bwMode="auto">
            <a:xfrm>
              <a:off x="9067800" y="3363913"/>
              <a:ext cx="3127375" cy="3490913"/>
            </a:xfrm>
            <a:custGeom>
              <a:avLst/>
              <a:gdLst>
                <a:gd name="T0" fmla="*/ 0 w 992"/>
                <a:gd name="T1" fmla="*/ 642 h 1107"/>
                <a:gd name="T2" fmla="*/ 190 w 992"/>
                <a:gd name="T3" fmla="*/ 1107 h 1107"/>
                <a:gd name="T4" fmla="*/ 992 w 992"/>
                <a:gd name="T5" fmla="*/ 1107 h 1107"/>
                <a:gd name="T6" fmla="*/ 992 w 992"/>
                <a:gd name="T7" fmla="*/ 95 h 1107"/>
                <a:gd name="T8" fmla="*/ 654 w 992"/>
                <a:gd name="T9" fmla="*/ 0 h 1107"/>
                <a:gd name="T10" fmla="*/ 0 w 992"/>
                <a:gd name="T11" fmla="*/ 642 h 1107"/>
              </a:gdLst>
              <a:ahLst/>
              <a:cxnLst>
                <a:cxn ang="0">
                  <a:pos x="T0" y="T1"/>
                </a:cxn>
                <a:cxn ang="0">
                  <a:pos x="T2" y="T3"/>
                </a:cxn>
                <a:cxn ang="0">
                  <a:pos x="T4" y="T5"/>
                </a:cxn>
                <a:cxn ang="0">
                  <a:pos x="T6" y="T7"/>
                </a:cxn>
                <a:cxn ang="0">
                  <a:pos x="T8" y="T9"/>
                </a:cxn>
                <a:cxn ang="0">
                  <a:pos x="T10" y="T11"/>
                </a:cxn>
              </a:cxnLst>
              <a:rect l="0" t="0" r="r" b="b"/>
              <a:pathLst>
                <a:path w="992" h="1107">
                  <a:moveTo>
                    <a:pt x="0" y="642"/>
                  </a:moveTo>
                  <a:cubicBezTo>
                    <a:pt x="0" y="815"/>
                    <a:pt x="70" y="983"/>
                    <a:pt x="190" y="1107"/>
                  </a:cubicBezTo>
                  <a:cubicBezTo>
                    <a:pt x="992" y="1107"/>
                    <a:pt x="992" y="1107"/>
                    <a:pt x="992" y="1107"/>
                  </a:cubicBezTo>
                  <a:cubicBezTo>
                    <a:pt x="992" y="95"/>
                    <a:pt x="992" y="95"/>
                    <a:pt x="992" y="95"/>
                  </a:cubicBezTo>
                  <a:cubicBezTo>
                    <a:pt x="902" y="40"/>
                    <a:pt x="790" y="0"/>
                    <a:pt x="654" y="0"/>
                  </a:cubicBezTo>
                  <a:cubicBezTo>
                    <a:pt x="297" y="0"/>
                    <a:pt x="0" y="275"/>
                    <a:pt x="0" y="6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1"/>
            <p:cNvSpPr>
              <a:spLocks/>
            </p:cNvSpPr>
            <p:nvPr userDrawn="1"/>
          </p:nvSpPr>
          <p:spPr bwMode="auto">
            <a:xfrm>
              <a:off x="6516688" y="601663"/>
              <a:ext cx="5678488" cy="6253163"/>
            </a:xfrm>
            <a:custGeom>
              <a:avLst/>
              <a:gdLst>
                <a:gd name="T0" fmla="*/ 1392 w 1801"/>
                <a:gd name="T1" fmla="*/ 653 h 1983"/>
                <a:gd name="T2" fmla="*/ 1801 w 1801"/>
                <a:gd name="T3" fmla="*/ 770 h 1983"/>
                <a:gd name="T4" fmla="*/ 1801 w 1801"/>
                <a:gd name="T5" fmla="*/ 276 h 1983"/>
                <a:gd name="T6" fmla="*/ 1131 w 1801"/>
                <a:gd name="T7" fmla="*/ 0 h 1983"/>
                <a:gd name="T8" fmla="*/ 0 w 1801"/>
                <a:gd name="T9" fmla="*/ 1018 h 1983"/>
                <a:gd name="T10" fmla="*/ 283 w 1801"/>
                <a:gd name="T11" fmla="*/ 1905 h 1983"/>
                <a:gd name="T12" fmla="*/ 336 w 1801"/>
                <a:gd name="T13" fmla="*/ 1983 h 1983"/>
                <a:gd name="T14" fmla="*/ 820 w 1801"/>
                <a:gd name="T15" fmla="*/ 1983 h 1983"/>
                <a:gd name="T16" fmla="*/ 645 w 1801"/>
                <a:gd name="T17" fmla="*/ 1476 h 1983"/>
                <a:gd name="T18" fmla="*/ 1392 w 1801"/>
                <a:gd name="T19" fmla="*/ 653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1" h="1983">
                  <a:moveTo>
                    <a:pt x="1392" y="653"/>
                  </a:moveTo>
                  <a:cubicBezTo>
                    <a:pt x="1538" y="653"/>
                    <a:pt x="1680" y="694"/>
                    <a:pt x="1801" y="770"/>
                  </a:cubicBezTo>
                  <a:cubicBezTo>
                    <a:pt x="1801" y="276"/>
                    <a:pt x="1801" y="276"/>
                    <a:pt x="1801" y="276"/>
                  </a:cubicBezTo>
                  <a:cubicBezTo>
                    <a:pt x="1651" y="115"/>
                    <a:pt x="1431" y="0"/>
                    <a:pt x="1131" y="0"/>
                  </a:cubicBezTo>
                  <a:cubicBezTo>
                    <a:pt x="539" y="0"/>
                    <a:pt x="0" y="346"/>
                    <a:pt x="0" y="1018"/>
                  </a:cubicBezTo>
                  <a:cubicBezTo>
                    <a:pt x="0" y="1355"/>
                    <a:pt x="131" y="1670"/>
                    <a:pt x="283" y="1905"/>
                  </a:cubicBezTo>
                  <a:cubicBezTo>
                    <a:pt x="299" y="1930"/>
                    <a:pt x="317" y="1956"/>
                    <a:pt x="336" y="1983"/>
                  </a:cubicBezTo>
                  <a:cubicBezTo>
                    <a:pt x="820" y="1983"/>
                    <a:pt x="820" y="1983"/>
                    <a:pt x="820" y="1983"/>
                  </a:cubicBezTo>
                  <a:cubicBezTo>
                    <a:pt x="712" y="1849"/>
                    <a:pt x="645" y="1674"/>
                    <a:pt x="645" y="1476"/>
                  </a:cubicBezTo>
                  <a:cubicBezTo>
                    <a:pt x="645" y="1007"/>
                    <a:pt x="1002" y="653"/>
                    <a:pt x="1392" y="6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 name="Title 1">
            <a:extLst>
              <a:ext uri="{FF2B5EF4-FFF2-40B4-BE49-F238E27FC236}">
                <a16:creationId xmlns:a16="http://schemas.microsoft.com/office/drawing/2014/main" id="{AE12E8A6-A1BD-CAB2-475D-88271629FDF7}"/>
              </a:ext>
            </a:extLst>
          </p:cNvPr>
          <p:cNvSpPr>
            <a:spLocks noGrp="1"/>
          </p:cNvSpPr>
          <p:nvPr>
            <p:ph type="ctrTitle" hasCustomPrompt="1"/>
          </p:nvPr>
        </p:nvSpPr>
        <p:spPr>
          <a:xfrm>
            <a:off x="682293" y="2775818"/>
            <a:ext cx="5413707" cy="1661993"/>
          </a:xfrm>
        </p:spPr>
        <p:txBody>
          <a:bodyPr wrap="square" lIns="0" anchor="b">
            <a:spAutoFit/>
          </a:bodyPr>
          <a:lstStyle>
            <a:lvl1pPr algn="l">
              <a:defRPr sz="6000" spc="-100" baseline="0">
                <a:solidFill>
                  <a:schemeClr val="bg1"/>
                </a:solidFill>
                <a:latin typeface="Arial Black" panose="020B0A04020102020204" pitchFamily="34" charset="0"/>
              </a:defRPr>
            </a:lvl1pPr>
          </a:lstStyle>
          <a:p>
            <a:r>
              <a:rPr lang="en-US"/>
              <a:t>section divider</a:t>
            </a:r>
          </a:p>
        </p:txBody>
      </p:sp>
    </p:spTree>
    <p:extLst>
      <p:ext uri="{BB962C8B-B14F-4D97-AF65-F5344CB8AC3E}">
        <p14:creationId xmlns:p14="http://schemas.microsoft.com/office/powerpoint/2010/main" val="15270524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356351"/>
            <a:ext cx="981525" cy="300289"/>
          </a:xfrm>
          <a:prstGeom prst="rect">
            <a:avLst/>
          </a:prstGeom>
        </p:spPr>
        <p:txBody>
          <a:bodyPr/>
          <a:lstStyle/>
          <a:p>
            <a:fld id="{9DB89799-1848-D54F-B506-1C50339C3F6C}" type="datetime1">
              <a:rPr lang="en-US" smtClean="0"/>
              <a:t>10/13/2025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9E4106-CE3E-D34C-A783-618B952AE6E5}" type="slidenum">
              <a:rPr lang="en-US" smtClean="0"/>
              <a:t>‹#›</a:t>
            </a:fld>
            <a:endParaRPr lang="en-US" dirty="0"/>
          </a:p>
        </p:txBody>
      </p:sp>
    </p:spTree>
    <p:extLst>
      <p:ext uri="{BB962C8B-B14F-4D97-AF65-F5344CB8AC3E}">
        <p14:creationId xmlns:p14="http://schemas.microsoft.com/office/powerpoint/2010/main" val="3995557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Full Content B">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 to edit Footer; go "Insert" (tab) &gt; "Header &amp; Footer" ]</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5"/>
          </p:nvPr>
        </p:nvSpPr>
        <p:spPr>
          <a:xfrm>
            <a:off x="1293092" y="1959429"/>
            <a:ext cx="10067636" cy="4408714"/>
          </a:xfrm>
        </p:spPr>
        <p:txBody>
          <a:bodyPr/>
          <a:lstStyle>
            <a:lvl3pPr>
              <a:defRPr>
                <a:solidFill>
                  <a:schemeClr val="tx1"/>
                </a:solidFill>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 Top"/>
          <p:cNvSpPr>
            <a:spLocks noGrp="1"/>
          </p:cNvSpPr>
          <p:nvPr>
            <p:ph type="title"/>
          </p:nvPr>
        </p:nvSpPr>
        <p:spPr>
          <a:xfrm>
            <a:off x="1293093" y="489859"/>
            <a:ext cx="10067634" cy="734787"/>
          </a:xfrm>
        </p:spPr>
        <p:txBody>
          <a:bodyPr/>
          <a:lstStyle/>
          <a:p>
            <a:r>
              <a:rPr lang="en-US" dirty="0"/>
              <a:t>Click to edit Master title style</a:t>
            </a:r>
          </a:p>
        </p:txBody>
      </p:sp>
      <p:cxnSp>
        <p:nvCxnSpPr>
          <p:cNvPr id="8" name="RuleLine - Mid" hidden="1"/>
          <p:cNvCxnSpPr/>
          <p:nvPr userDrawn="1"/>
        </p:nvCxnSpPr>
        <p:spPr>
          <a:xfrm>
            <a:off x="1293092" y="3061607"/>
            <a:ext cx="44334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p:cNvCxnSpPr/>
          <p:nvPr userDrawn="1"/>
        </p:nvCxnSpPr>
        <p:spPr>
          <a:xfrm>
            <a:off x="1293092" y="1592036"/>
            <a:ext cx="44334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009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BE13C7-E458-84D8-3E48-95FD9BE940A3}"/>
              </a:ext>
            </a:extLst>
          </p:cNvPr>
          <p:cNvSpPr/>
          <p:nvPr userDrawn="1"/>
        </p:nvSpPr>
        <p:spPr>
          <a:xfrm>
            <a:off x="0" y="-1"/>
            <a:ext cx="12191999" cy="68699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rotWithShape="1">
          <a:blip r:embed="rId2" cstate="email">
            <a:alphaModFix amt="15000"/>
            <a:extLst>
              <a:ext uri="{28A0092B-C50C-407E-A947-70E740481C1C}">
                <a14:useLocalDpi xmlns:a14="http://schemas.microsoft.com/office/drawing/2010/main" val="0"/>
              </a:ext>
            </a:extLst>
          </a:blip>
          <a:srcRect l="61" t="5192" r="-1" b="5644"/>
          <a:stretch/>
        </p:blipFill>
        <p:spPr>
          <a:xfrm>
            <a:off x="1" y="-1"/>
            <a:ext cx="12192000" cy="6869977"/>
          </a:xfrm>
          <a:prstGeom prst="rect">
            <a:avLst/>
          </a:prstGeom>
        </p:spPr>
      </p:pic>
      <p:sp>
        <p:nvSpPr>
          <p:cNvPr id="4" name="Title 1">
            <a:extLst>
              <a:ext uri="{FF2B5EF4-FFF2-40B4-BE49-F238E27FC236}">
                <a16:creationId xmlns:a16="http://schemas.microsoft.com/office/drawing/2014/main" id="{BEF41DC8-998A-2003-4371-A50BFBE42467}"/>
              </a:ext>
            </a:extLst>
          </p:cNvPr>
          <p:cNvSpPr>
            <a:spLocks noGrp="1"/>
          </p:cNvSpPr>
          <p:nvPr>
            <p:ph type="ctrTitle" hasCustomPrompt="1"/>
          </p:nvPr>
        </p:nvSpPr>
        <p:spPr>
          <a:xfrm>
            <a:off x="682293" y="2775818"/>
            <a:ext cx="5413707" cy="1661993"/>
          </a:xfrm>
        </p:spPr>
        <p:txBody>
          <a:bodyPr wrap="square" lIns="0" anchor="b">
            <a:spAutoFit/>
          </a:bodyPr>
          <a:lstStyle>
            <a:lvl1pPr algn="l">
              <a:defRPr sz="6000" spc="-100" baseline="0">
                <a:solidFill>
                  <a:schemeClr val="bg1"/>
                </a:solidFill>
                <a:latin typeface="Arial Black" panose="020B0A04020102020204" pitchFamily="34" charset="0"/>
              </a:defRPr>
            </a:lvl1pPr>
          </a:lstStyle>
          <a:p>
            <a:r>
              <a:rPr lang="en-US"/>
              <a:t>section divider</a:t>
            </a:r>
          </a:p>
        </p:txBody>
      </p:sp>
    </p:spTree>
    <p:extLst>
      <p:ext uri="{BB962C8B-B14F-4D97-AF65-F5344CB8AC3E}">
        <p14:creationId xmlns:p14="http://schemas.microsoft.com/office/powerpoint/2010/main" val="3165188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5">
    <p:bg>
      <p:bgPr>
        <a:solidFill>
          <a:schemeClr val="accent2"/>
        </a:solidFill>
        <a:effectLst/>
      </p:bgPr>
    </p:bg>
    <p:spTree>
      <p:nvGrpSpPr>
        <p:cNvPr id="1" name=""/>
        <p:cNvGrpSpPr/>
        <p:nvPr/>
      </p:nvGrpSpPr>
      <p:grpSpPr>
        <a:xfrm>
          <a:off x="0" y="0"/>
          <a:ext cx="0" cy="0"/>
          <a:chOff x="0" y="0"/>
          <a:chExt cx="0" cy="0"/>
        </a:xfrm>
      </p:grpSpPr>
      <p:sp>
        <p:nvSpPr>
          <p:cNvPr id="5" name="Rectangle 4"/>
          <p:cNvSpPr/>
          <p:nvPr userDrawn="1"/>
        </p:nvSpPr>
        <p:spPr>
          <a:xfrm>
            <a:off x="-1" y="-11979"/>
            <a:ext cx="12192001" cy="68699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email">
            <a:grayscl/>
            <a:alphaModFix amt="15000"/>
            <a:extLst>
              <a:ext uri="{28A0092B-C50C-407E-A947-70E740481C1C}">
                <a14:useLocalDpi xmlns:a14="http://schemas.microsoft.com/office/drawing/2010/main" val="0"/>
              </a:ext>
            </a:extLst>
          </a:blip>
          <a:srcRect t="21826" b="21826"/>
          <a:stretch/>
        </p:blipFill>
        <p:spPr>
          <a:xfrm>
            <a:off x="-1" y="-14288"/>
            <a:ext cx="12192000" cy="6869977"/>
          </a:xfrm>
          <a:prstGeom prst="rect">
            <a:avLst/>
          </a:prstGeom>
        </p:spPr>
      </p:pic>
      <p:sp>
        <p:nvSpPr>
          <p:cNvPr id="4" name="Title 1">
            <a:extLst>
              <a:ext uri="{FF2B5EF4-FFF2-40B4-BE49-F238E27FC236}">
                <a16:creationId xmlns:a16="http://schemas.microsoft.com/office/drawing/2014/main" id="{0CE58378-8BA7-828B-D909-69E7D28C5973}"/>
              </a:ext>
            </a:extLst>
          </p:cNvPr>
          <p:cNvSpPr>
            <a:spLocks noGrp="1"/>
          </p:cNvSpPr>
          <p:nvPr>
            <p:ph type="ctrTitle" hasCustomPrompt="1"/>
          </p:nvPr>
        </p:nvSpPr>
        <p:spPr>
          <a:xfrm>
            <a:off x="682293" y="2775818"/>
            <a:ext cx="5413707" cy="1661993"/>
          </a:xfrm>
        </p:spPr>
        <p:txBody>
          <a:bodyPr wrap="square" lIns="0" anchor="b">
            <a:spAutoFit/>
          </a:bodyPr>
          <a:lstStyle>
            <a:lvl1pPr algn="l">
              <a:defRPr sz="6000" spc="-100" baseline="0">
                <a:solidFill>
                  <a:schemeClr val="bg1"/>
                </a:solidFill>
                <a:latin typeface="Arial Black" panose="020B0A04020102020204" pitchFamily="34" charset="0"/>
              </a:defRPr>
            </a:lvl1pPr>
          </a:lstStyle>
          <a:p>
            <a:r>
              <a:rPr lang="en-US"/>
              <a:t>section divider</a:t>
            </a:r>
          </a:p>
        </p:txBody>
      </p:sp>
    </p:spTree>
    <p:extLst>
      <p:ext uri="{BB962C8B-B14F-4D97-AF65-F5344CB8AC3E}">
        <p14:creationId xmlns:p14="http://schemas.microsoft.com/office/powerpoint/2010/main" val="4015864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9" Type="http://schemas.openxmlformats.org/officeDocument/2006/relationships/slideLayout" Target="../slideLayouts/slideLayout61.xml"/><Relationship Id="rId21" Type="http://schemas.openxmlformats.org/officeDocument/2006/relationships/slideLayout" Target="../slideLayouts/slideLayout43.xml"/><Relationship Id="rId34" Type="http://schemas.openxmlformats.org/officeDocument/2006/relationships/slideLayout" Target="../slideLayouts/slideLayout56.xml"/><Relationship Id="rId42" Type="http://schemas.openxmlformats.org/officeDocument/2006/relationships/slideLayout" Target="../slideLayouts/slideLayout64.xml"/><Relationship Id="rId47" Type="http://schemas.openxmlformats.org/officeDocument/2006/relationships/slideLayout" Target="../slideLayouts/slideLayout69.xml"/><Relationship Id="rId50" Type="http://schemas.openxmlformats.org/officeDocument/2006/relationships/theme" Target="../theme/theme2.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9" Type="http://schemas.openxmlformats.org/officeDocument/2006/relationships/slideLayout" Target="../slideLayouts/slideLayout51.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slideLayout" Target="../slideLayouts/slideLayout54.xml"/><Relationship Id="rId37" Type="http://schemas.openxmlformats.org/officeDocument/2006/relationships/slideLayout" Target="../slideLayouts/slideLayout59.xml"/><Relationship Id="rId40" Type="http://schemas.openxmlformats.org/officeDocument/2006/relationships/slideLayout" Target="../slideLayouts/slideLayout62.xml"/><Relationship Id="rId45" Type="http://schemas.openxmlformats.org/officeDocument/2006/relationships/slideLayout" Target="../slideLayouts/slideLayout67.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slideLayout" Target="../slideLayouts/slideLayout58.xml"/><Relationship Id="rId49" Type="http://schemas.openxmlformats.org/officeDocument/2006/relationships/slideLayout" Target="../slideLayouts/slideLayout71.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slideLayout" Target="../slideLayouts/slideLayout53.xml"/><Relationship Id="rId44" Type="http://schemas.openxmlformats.org/officeDocument/2006/relationships/slideLayout" Target="../slideLayouts/slideLayout66.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slideLayout" Target="../slideLayouts/slideLayout57.xml"/><Relationship Id="rId43" Type="http://schemas.openxmlformats.org/officeDocument/2006/relationships/slideLayout" Target="../slideLayouts/slideLayout65.xml"/><Relationship Id="rId48" Type="http://schemas.openxmlformats.org/officeDocument/2006/relationships/slideLayout" Target="../slideLayouts/slideLayout70.xml"/><Relationship Id="rId8" Type="http://schemas.openxmlformats.org/officeDocument/2006/relationships/slideLayout" Target="../slideLayouts/slideLayout30.xml"/><Relationship Id="rId3" Type="http://schemas.openxmlformats.org/officeDocument/2006/relationships/slideLayout" Target="../slideLayouts/slideLayout25.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slideLayout" Target="../slideLayouts/slideLayout55.xml"/><Relationship Id="rId38" Type="http://schemas.openxmlformats.org/officeDocument/2006/relationships/slideLayout" Target="../slideLayouts/slideLayout60.xml"/><Relationship Id="rId46" Type="http://schemas.openxmlformats.org/officeDocument/2006/relationships/slideLayout" Target="../slideLayouts/slideLayout68.xml"/><Relationship Id="rId20" Type="http://schemas.openxmlformats.org/officeDocument/2006/relationships/slideLayout" Target="../slideLayouts/slideLayout42.xml"/><Relationship Id="rId41" Type="http://schemas.openxmlformats.org/officeDocument/2006/relationships/slideLayout" Target="../slideLayouts/slideLayout63.xml"/><Relationship Id="rId1" Type="http://schemas.openxmlformats.org/officeDocument/2006/relationships/slideLayout" Target="../slideLayouts/slideLayout23.xml"/><Relationship Id="rId6"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457200"/>
            <a:ext cx="11277601" cy="914400"/>
          </a:xfrm>
          <a:prstGeom prst="rect">
            <a:avLst/>
          </a:prstGeom>
        </p:spPr>
        <p:txBody>
          <a:bodyPr vert="horz" lIns="0" tIns="0" rIns="0" bIns="0" rtlCol="0" anchor="ctr">
            <a:normAutofit/>
          </a:bodyPr>
          <a:lstStyle/>
          <a:p>
            <a:r>
              <a:rPr lang="en-US"/>
              <a:t>Slide title</a:t>
            </a:r>
          </a:p>
        </p:txBody>
      </p:sp>
      <p:sp>
        <p:nvSpPr>
          <p:cNvPr id="3" name="Text Placeholder 2"/>
          <p:cNvSpPr>
            <a:spLocks noGrp="1"/>
          </p:cNvSpPr>
          <p:nvPr>
            <p:ph type="body" idx="1"/>
          </p:nvPr>
        </p:nvSpPr>
        <p:spPr>
          <a:xfrm>
            <a:off x="457199" y="1601788"/>
            <a:ext cx="11277601" cy="4570412"/>
          </a:xfrm>
          <a:prstGeom prst="rect">
            <a:avLst/>
          </a:prstGeom>
        </p:spPr>
        <p:txBody>
          <a:bodyPr vert="horz" lIns="0" tIns="0" rIns="0" bIns="0" rtlCol="0">
            <a:norm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7863140"/>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 id="2147483811" r:id="rId18"/>
    <p:sldLayoutId id="2147483812" r:id="rId19"/>
    <p:sldLayoutId id="2147483813" r:id="rId20"/>
    <p:sldLayoutId id="2147483814" r:id="rId21"/>
    <p:sldLayoutId id="2147483888" r:id="rId22"/>
  </p:sldLayoutIdLst>
  <p:txStyles>
    <p:titleStyle>
      <a:lvl1pPr algn="l" defTabSz="914400" rtl="0" eaLnBrk="1" latinLnBrk="0" hangingPunct="1">
        <a:lnSpc>
          <a:spcPct val="90000"/>
        </a:lnSpc>
        <a:spcBef>
          <a:spcPct val="0"/>
        </a:spcBef>
        <a:buNone/>
        <a:defRPr sz="360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2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F55087-35BD-89DF-79C7-94CBE045AC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31C04D-2D32-9D23-CA32-F54FB6204B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2B6719-A276-3AA1-AB52-4975A3D2E7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endParaRPr lang="en-US" dirty="0"/>
          </a:p>
        </p:txBody>
      </p:sp>
      <p:sp>
        <p:nvSpPr>
          <p:cNvPr id="5" name="Footer Placeholder 4">
            <a:extLst>
              <a:ext uri="{FF2B5EF4-FFF2-40B4-BE49-F238E27FC236}">
                <a16:creationId xmlns:a16="http://schemas.microsoft.com/office/drawing/2014/main" id="{0AD61707-DF97-434C-07AB-4F7574D1C5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r>
              <a:rPr lang="en-US" dirty="0"/>
              <a:t>Baker Tilly Overview |</a:t>
            </a:r>
          </a:p>
        </p:txBody>
      </p:sp>
      <p:sp>
        <p:nvSpPr>
          <p:cNvPr id="6" name="Slide Number Placeholder 5">
            <a:extLst>
              <a:ext uri="{FF2B5EF4-FFF2-40B4-BE49-F238E27FC236}">
                <a16:creationId xmlns:a16="http://schemas.microsoft.com/office/drawing/2014/main" id="{F64C4002-1CA9-0547-7225-657E0711D6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9678EFB2-4C89-4337-9FE3-76CC5529E1A8}" type="slidenum">
              <a:rPr lang="en-US" smtClean="0"/>
              <a:pPr/>
              <a:t>‹#›</a:t>
            </a:fld>
            <a:endParaRPr lang="en-US" dirty="0"/>
          </a:p>
        </p:txBody>
      </p:sp>
    </p:spTree>
    <p:extLst>
      <p:ext uri="{BB962C8B-B14F-4D97-AF65-F5344CB8AC3E}">
        <p14:creationId xmlns:p14="http://schemas.microsoft.com/office/powerpoint/2010/main" val="358882455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 id="2147483858" r:id="rId18"/>
    <p:sldLayoutId id="2147483887" r:id="rId19"/>
    <p:sldLayoutId id="2147483859" r:id="rId20"/>
    <p:sldLayoutId id="2147483860" r:id="rId21"/>
    <p:sldLayoutId id="2147483861" r:id="rId22"/>
    <p:sldLayoutId id="2147483862" r:id="rId23"/>
    <p:sldLayoutId id="2147483863" r:id="rId24"/>
    <p:sldLayoutId id="2147483864" r:id="rId25"/>
    <p:sldLayoutId id="2147483865" r:id="rId26"/>
    <p:sldLayoutId id="2147483866" r:id="rId27"/>
    <p:sldLayoutId id="2147483867" r:id="rId28"/>
    <p:sldLayoutId id="2147483868" r:id="rId29"/>
    <p:sldLayoutId id="2147483869" r:id="rId30"/>
    <p:sldLayoutId id="2147483870" r:id="rId31"/>
    <p:sldLayoutId id="2147483871" r:id="rId32"/>
    <p:sldLayoutId id="2147483872" r:id="rId33"/>
    <p:sldLayoutId id="2147483873" r:id="rId34"/>
    <p:sldLayoutId id="2147483874" r:id="rId35"/>
    <p:sldLayoutId id="2147483875" r:id="rId36"/>
    <p:sldLayoutId id="2147483876" r:id="rId37"/>
    <p:sldLayoutId id="2147483877" r:id="rId38"/>
    <p:sldLayoutId id="2147483878" r:id="rId39"/>
    <p:sldLayoutId id="2147483879" r:id="rId40"/>
    <p:sldLayoutId id="2147483880" r:id="rId41"/>
    <p:sldLayoutId id="2147483881" r:id="rId42"/>
    <p:sldLayoutId id="2147483882" r:id="rId43"/>
    <p:sldLayoutId id="2147483884" r:id="rId44"/>
    <p:sldLayoutId id="2147483885" r:id="rId45"/>
    <p:sldLayoutId id="2147483886" r:id="rId46"/>
    <p:sldLayoutId id="2147483889" r:id="rId47"/>
    <p:sldLayoutId id="2147483890" r:id="rId48"/>
    <p:sldLayoutId id="2147483891" r:id="rId49"/>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0.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9.xml"/></Relationships>
</file>

<file path=ppt/slides/_rels/slide12.xml.rels><?xml version="1.0" encoding="UTF-8" standalone="yes"?>
<Relationships xmlns="http://schemas.openxmlformats.org/package/2006/relationships"><Relationship Id="rId2" Type="http://schemas.openxmlformats.org/officeDocument/2006/relationships/hyperlink" Target="mailto:Anita.shah@bakertilly.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customXml" Target="../../customXml/item2.xml"/><Relationship Id="rId1" Type="http://schemas.openxmlformats.org/officeDocument/2006/relationships/customXml" Target="../../customXml/item5.xml"/><Relationship Id="rId6" Type="http://schemas.openxmlformats.org/officeDocument/2006/relationships/image" Target="../media/image7.png"/><Relationship Id="rId5" Type="http://schemas.openxmlformats.org/officeDocument/2006/relationships/image" Target="../media/image53.png"/><Relationship Id="rId4" Type="http://schemas.openxmlformats.org/officeDocument/2006/relationships/hyperlink" Target="mossadams.com/moss-adams-and-baker-tilly-join-force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71.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7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1C569-209C-E6FA-0A0A-A3B9DC9FFF48}"/>
              </a:ext>
            </a:extLst>
          </p:cNvPr>
          <p:cNvSpPr>
            <a:spLocks noGrp="1"/>
          </p:cNvSpPr>
          <p:nvPr>
            <p:ph type="ctrTitle"/>
          </p:nvPr>
        </p:nvSpPr>
        <p:spPr>
          <a:xfrm>
            <a:off x="457200" y="2498819"/>
            <a:ext cx="6703089" cy="1938992"/>
          </a:xfrm>
        </p:spPr>
        <p:txBody>
          <a:bodyPr/>
          <a:lstStyle/>
          <a:p>
            <a:r>
              <a:rPr lang="en-US" sz="4000" dirty="0"/>
              <a:t>Iowa Tribe of Kansas &amp; Nebraska</a:t>
            </a:r>
            <a:br>
              <a:rPr lang="en-US" dirty="0"/>
            </a:br>
            <a:endParaRPr lang="en-US" dirty="0"/>
          </a:p>
        </p:txBody>
      </p:sp>
      <p:sp>
        <p:nvSpPr>
          <p:cNvPr id="3" name="Subtitle 2">
            <a:extLst>
              <a:ext uri="{FF2B5EF4-FFF2-40B4-BE49-F238E27FC236}">
                <a16:creationId xmlns:a16="http://schemas.microsoft.com/office/drawing/2014/main" id="{FE199C65-83BD-1FC6-8DB5-5B0979A65186}"/>
              </a:ext>
            </a:extLst>
          </p:cNvPr>
          <p:cNvSpPr>
            <a:spLocks noGrp="1"/>
          </p:cNvSpPr>
          <p:nvPr>
            <p:ph type="subTitle" idx="1"/>
          </p:nvPr>
        </p:nvSpPr>
        <p:spPr>
          <a:xfrm>
            <a:off x="457200" y="4068410"/>
            <a:ext cx="4876800" cy="332399"/>
          </a:xfrm>
        </p:spPr>
        <p:txBody>
          <a:bodyPr/>
          <a:lstStyle/>
          <a:p>
            <a:r>
              <a:rPr lang="en-US" b="1" dirty="0"/>
              <a:t>2023 Audit Results</a:t>
            </a:r>
            <a:endParaRPr lang="en-US" dirty="0"/>
          </a:p>
        </p:txBody>
      </p:sp>
      <p:sp>
        <p:nvSpPr>
          <p:cNvPr id="4" name="Subtitle 2">
            <a:extLst>
              <a:ext uri="{FF2B5EF4-FFF2-40B4-BE49-F238E27FC236}">
                <a16:creationId xmlns:a16="http://schemas.microsoft.com/office/drawing/2014/main" id="{3D2FEAF4-F8C5-FF75-E483-A4B79DBB2FA3}"/>
              </a:ext>
            </a:extLst>
          </p:cNvPr>
          <p:cNvSpPr txBox="1">
            <a:spLocks/>
          </p:cNvSpPr>
          <p:nvPr/>
        </p:nvSpPr>
        <p:spPr>
          <a:xfrm>
            <a:off x="457200" y="4981382"/>
            <a:ext cx="4876800" cy="24929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t>Presentation to the General Council</a:t>
            </a:r>
          </a:p>
        </p:txBody>
      </p:sp>
    </p:spTree>
    <p:extLst>
      <p:ext uri="{BB962C8B-B14F-4D97-AF65-F5344CB8AC3E}">
        <p14:creationId xmlns:p14="http://schemas.microsoft.com/office/powerpoint/2010/main" val="618869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447" y="372325"/>
            <a:ext cx="10205350" cy="1142522"/>
          </a:xfrm>
        </p:spPr>
        <p:txBody>
          <a:bodyPr>
            <a:normAutofit/>
          </a:bodyPr>
          <a:lstStyle/>
          <a:p>
            <a:r>
              <a:rPr lang="en-US" sz="3857" b="1" dirty="0"/>
              <a:t>Next Steps</a:t>
            </a:r>
            <a:endParaRPr lang="en-US" sz="3857" b="1" i="1" dirty="0"/>
          </a:p>
        </p:txBody>
      </p:sp>
      <p:sp>
        <p:nvSpPr>
          <p:cNvPr id="9" name="Rectangle 3"/>
          <p:cNvSpPr txBox="1">
            <a:spLocks noChangeArrowheads="1"/>
          </p:cNvSpPr>
          <p:nvPr/>
        </p:nvSpPr>
        <p:spPr>
          <a:xfrm>
            <a:off x="721447" y="1611967"/>
            <a:ext cx="10955380" cy="4873708"/>
          </a:xfrm>
          <a:prstGeom prst="rect">
            <a:avLst/>
          </a:prstGeom>
          <a:noFill/>
        </p:spPr>
        <p:txBody>
          <a:bodyPr vert="horz" lIns="97931" tIns="48965" rIns="97931" bIns="48965" rtlCol="0">
            <a:normAutofit fontScale="92500"/>
          </a:bodyPr>
          <a:lstStyle>
            <a:lvl1pPr marL="342900" indent="-342900" algn="l" defTabSz="457200" rtl="0" eaLnBrk="1" latinLnBrk="0" hangingPunct="1">
              <a:spcBef>
                <a:spcPct val="20000"/>
              </a:spcBef>
              <a:buClr>
                <a:srgbClr val="3095B4"/>
              </a:buClr>
              <a:buFont typeface="Arial"/>
              <a:buChar char="•"/>
              <a:defRPr sz="2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rgbClr val="3095B4"/>
              </a:buClr>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Clr>
                <a:srgbClr val="4E562B"/>
              </a:buClr>
              <a:buFont typeface="Arial"/>
              <a:buChar char="•"/>
              <a:defRPr sz="1800" kern="1200">
                <a:solidFill>
                  <a:srgbClr val="4E562B"/>
                </a:solidFill>
                <a:latin typeface="+mn-lt"/>
                <a:ea typeface="+mn-ea"/>
                <a:cs typeface="+mn-cs"/>
              </a:defRPr>
            </a:lvl4pPr>
            <a:lvl5pPr marL="2057400" indent="-228600" algn="l" defTabSz="457200" rtl="0" eaLnBrk="1" latinLnBrk="0" hangingPunct="1">
              <a:spcBef>
                <a:spcPct val="20000"/>
              </a:spcBef>
              <a:buFont typeface="Arial"/>
              <a:buChar char="•"/>
              <a:defRPr sz="1800" i="1"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None/>
            </a:pPr>
            <a:r>
              <a:rPr lang="en-US" sz="2786" dirty="0"/>
              <a:t>Audits are due 9-months after year-end (by September 30th) </a:t>
            </a:r>
          </a:p>
          <a:p>
            <a:pPr marL="0" indent="0">
              <a:buClr>
                <a:srgbClr val="0E3837"/>
              </a:buClr>
              <a:buNone/>
            </a:pPr>
            <a:endParaRPr lang="en-US" sz="2786" b="1" dirty="0"/>
          </a:p>
          <a:p>
            <a:pPr marL="0" indent="0">
              <a:buClr>
                <a:srgbClr val="0E3837"/>
              </a:buClr>
              <a:buNone/>
            </a:pPr>
            <a:r>
              <a:rPr lang="en-US" sz="2786" b="1" dirty="0"/>
              <a:t>Goal:</a:t>
            </a:r>
            <a:r>
              <a:rPr lang="en-US" sz="2786" dirty="0"/>
              <a:t> To get caught up with timely audit submissions </a:t>
            </a:r>
          </a:p>
          <a:p>
            <a:pPr marL="0" indent="0">
              <a:buClr>
                <a:srgbClr val="0E3837"/>
              </a:buClr>
              <a:buNone/>
            </a:pPr>
            <a:endParaRPr lang="en-US" sz="2464" dirty="0"/>
          </a:p>
          <a:p>
            <a:pPr>
              <a:buClr>
                <a:srgbClr val="00FF00"/>
              </a:buClr>
              <a:buSzPct val="120000"/>
              <a:buFont typeface="Wingdings" panose="05000000000000000000" pitchFamily="2" charset="2"/>
              <a:buChar char="ü"/>
            </a:pPr>
            <a:r>
              <a:rPr lang="en-US" sz="2500" dirty="0"/>
              <a:t>2023 Audit – Get ready for audit by August; aim to finalize by November 2025 </a:t>
            </a:r>
          </a:p>
          <a:p>
            <a:pPr>
              <a:buClr>
                <a:srgbClr val="0E3837"/>
              </a:buClr>
              <a:buFont typeface="Wingdings" panose="05000000000000000000" pitchFamily="2" charset="2"/>
              <a:buChar char="Ø"/>
            </a:pPr>
            <a:endParaRPr lang="en-US" sz="2464" dirty="0"/>
          </a:p>
          <a:p>
            <a:pPr>
              <a:buClr>
                <a:srgbClr val="0E3837"/>
              </a:buClr>
              <a:buFont typeface="Wingdings" panose="05000000000000000000" pitchFamily="2" charset="2"/>
              <a:buChar char="Ø"/>
            </a:pPr>
            <a:r>
              <a:rPr lang="en-US" sz="2464" dirty="0"/>
              <a:t>2024 Audit – Get ready for audit by December; aim to finalize by April 2026</a:t>
            </a:r>
          </a:p>
          <a:p>
            <a:pPr>
              <a:buClr>
                <a:srgbClr val="0E3837"/>
              </a:buClr>
              <a:buFont typeface="Wingdings" panose="05000000000000000000" pitchFamily="2" charset="2"/>
              <a:buChar char="Ø"/>
            </a:pPr>
            <a:endParaRPr lang="en-US" sz="2464" b="1" dirty="0"/>
          </a:p>
          <a:p>
            <a:pPr>
              <a:buClr>
                <a:srgbClr val="0E3837"/>
              </a:buClr>
              <a:buFont typeface="Wingdings" panose="05000000000000000000" pitchFamily="2" charset="2"/>
              <a:buChar char="Ø"/>
            </a:pPr>
            <a:r>
              <a:rPr lang="en-US" sz="2464" dirty="0"/>
              <a:t>2025 Audit – Get ready for audit by May; aim to finalize before the Tribe’s due date of September 30, 2026</a:t>
            </a:r>
            <a:endParaRPr lang="en-US" sz="2142" dirty="0"/>
          </a:p>
          <a:p>
            <a:pPr marL="0" indent="0">
              <a:buClr>
                <a:srgbClr val="0E3837"/>
              </a:buClr>
              <a:buNone/>
            </a:pPr>
            <a:r>
              <a:rPr lang="en-US" sz="2142" dirty="0"/>
              <a:t>					</a:t>
            </a:r>
          </a:p>
        </p:txBody>
      </p:sp>
      <p:sp>
        <p:nvSpPr>
          <p:cNvPr id="3" name="Slide Number Placeholder 16">
            <a:extLst>
              <a:ext uri="{FF2B5EF4-FFF2-40B4-BE49-F238E27FC236}">
                <a16:creationId xmlns:a16="http://schemas.microsoft.com/office/drawing/2014/main" id="{83696C4F-E9D5-6628-50C1-431E47BA1C30}"/>
              </a:ext>
            </a:extLst>
          </p:cNvPr>
          <p:cNvSpPr>
            <a:spLocks noGrp="1"/>
          </p:cNvSpPr>
          <p:nvPr>
            <p:ph type="sldNum" sz="quarter" idx="12"/>
          </p:nvPr>
        </p:nvSpPr>
        <p:spPr>
          <a:xfrm>
            <a:off x="0" y="6449787"/>
            <a:ext cx="413074" cy="408214"/>
          </a:xfrm>
        </p:spPr>
        <p:txBody>
          <a:bodyPr/>
          <a:lstStyle/>
          <a:p>
            <a:fld id="{279E4106-CE3E-D34C-A783-618B952AE6E5}" type="slidenum">
              <a:rPr lang="en-US" smtClean="0"/>
              <a:t>10</a:t>
            </a:fld>
            <a:endParaRPr lang="en-US" dirty="0"/>
          </a:p>
        </p:txBody>
      </p:sp>
    </p:spTree>
    <p:extLst>
      <p:ext uri="{BB962C8B-B14F-4D97-AF65-F5344CB8AC3E}">
        <p14:creationId xmlns:p14="http://schemas.microsoft.com/office/powerpoint/2010/main" val="2283155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657236-6DC3-F826-C949-821BFF6490A7}"/>
              </a:ext>
            </a:extLst>
          </p:cNvPr>
          <p:cNvSpPr>
            <a:spLocks noGrp="1"/>
          </p:cNvSpPr>
          <p:nvPr>
            <p:ph type="sldNum" sz="quarter" idx="17"/>
          </p:nvPr>
        </p:nvSpPr>
        <p:spPr>
          <a:xfrm>
            <a:off x="9083040" y="6264432"/>
            <a:ext cx="2743200" cy="365125"/>
          </a:xfrm>
        </p:spPr>
        <p:txBody>
          <a:bodyPr/>
          <a:lstStyle/>
          <a:p>
            <a:fld id="{D80659BF-CB79-4A8E-8A5E-9707540CF6F7}" type="slidenum">
              <a:rPr lang="en-US" smtClean="0"/>
              <a:pPr/>
              <a:t>11</a:t>
            </a:fld>
            <a:endParaRPr lang="en-US" dirty="0"/>
          </a:p>
        </p:txBody>
      </p:sp>
      <p:pic>
        <p:nvPicPr>
          <p:cNvPr id="5" name="Image" descr="Image">
            <a:extLst>
              <a:ext uri="{FF2B5EF4-FFF2-40B4-BE49-F238E27FC236}">
                <a16:creationId xmlns:a16="http://schemas.microsoft.com/office/drawing/2014/main" id="{F6BC7326-0633-B3B4-F952-6F2AB5A0F5E3}"/>
              </a:ext>
            </a:extLst>
          </p:cNvPr>
          <p:cNvPicPr>
            <a:picLocks noChangeAspect="1"/>
          </p:cNvPicPr>
          <p:nvPr/>
        </p:nvPicPr>
        <p:blipFill>
          <a:blip r:embed="rId2">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25" name="Title 1">
            <a:extLst>
              <a:ext uri="{FF2B5EF4-FFF2-40B4-BE49-F238E27FC236}">
                <a16:creationId xmlns:a16="http://schemas.microsoft.com/office/drawing/2014/main" id="{415652DC-27BE-1AB1-1ACA-3A01E059FBC0}"/>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Arial Black" panose="020B0604020202020204" pitchFamily="34" charset="0"/>
                <a:ea typeface="+mj-ea"/>
                <a:cs typeface="Arial Black" panose="020B0604020202020204" pitchFamily="34" charset="0"/>
              </a:defRPr>
            </a:lvl1pPr>
          </a:lstStyle>
          <a:p>
            <a:pPr algn="ctr"/>
            <a:r>
              <a:rPr lang="en-US" dirty="0"/>
              <a:t>What We Bring</a:t>
            </a:r>
          </a:p>
        </p:txBody>
      </p:sp>
      <p:sp>
        <p:nvSpPr>
          <p:cNvPr id="26" name="Slide Number Placeholder 3">
            <a:extLst>
              <a:ext uri="{FF2B5EF4-FFF2-40B4-BE49-F238E27FC236}">
                <a16:creationId xmlns:a16="http://schemas.microsoft.com/office/drawing/2014/main" id="{C67D6F45-0FE5-E1EF-45F2-CBE22770A2A4}"/>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4695">
              <a:defRPr/>
            </a:pPr>
            <a:endParaRPr lang="en-US" sz="1179" b="1" dirty="0">
              <a:solidFill>
                <a:srgbClr val="93A5A5">
                  <a:lumMod val="75000"/>
                </a:srgbClr>
              </a:solidFill>
              <a:latin typeface="Arial"/>
              <a:cs typeface="Arial" panose="020B0604020202020204" pitchFamily="34" charset="0"/>
            </a:endParaRPr>
          </a:p>
        </p:txBody>
      </p:sp>
      <p:sp>
        <p:nvSpPr>
          <p:cNvPr id="27" name="Content Placeholder 4">
            <a:extLst>
              <a:ext uri="{FF2B5EF4-FFF2-40B4-BE49-F238E27FC236}">
                <a16:creationId xmlns:a16="http://schemas.microsoft.com/office/drawing/2014/main" id="{D7364060-23C8-FE19-6F82-FE4B842ADB8A}"/>
              </a:ext>
            </a:extLst>
          </p:cNvPr>
          <p:cNvSpPr txBox="1">
            <a:spLocks/>
          </p:cNvSpPr>
          <p:nvPr/>
        </p:nvSpPr>
        <p:spPr>
          <a:xfrm>
            <a:off x="611348" y="4416391"/>
            <a:ext cx="3139519" cy="208189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Font typeface="Arial" panose="020B0604020202020204" pitchFamily="34" charset="0"/>
              <a:buNone/>
            </a:pPr>
            <a:r>
              <a:rPr lang="en-US" sz="1500" b="1" dirty="0"/>
              <a:t>Industry expertise</a:t>
            </a:r>
          </a:p>
          <a:p>
            <a:pPr marL="457200" lvl="1" indent="0" algn="ctr">
              <a:lnSpc>
                <a:spcPct val="100000"/>
              </a:lnSpc>
              <a:buFont typeface="Arial" panose="020B0604020202020204" pitchFamily="34" charset="0"/>
              <a:buNone/>
            </a:pPr>
            <a:r>
              <a:rPr lang="en-US" sz="1500" dirty="0"/>
              <a:t>We’ve been providing services in Indian Country for more than four decades and have grown to be one of the largest tribal government practices in the country.</a:t>
            </a:r>
          </a:p>
        </p:txBody>
      </p:sp>
      <p:sp>
        <p:nvSpPr>
          <p:cNvPr id="28" name="Content Placeholder 5">
            <a:extLst>
              <a:ext uri="{FF2B5EF4-FFF2-40B4-BE49-F238E27FC236}">
                <a16:creationId xmlns:a16="http://schemas.microsoft.com/office/drawing/2014/main" id="{1207BB9C-C571-3B2D-4159-A74B7D29A45F}"/>
              </a:ext>
            </a:extLst>
          </p:cNvPr>
          <p:cNvSpPr txBox="1">
            <a:spLocks/>
          </p:cNvSpPr>
          <p:nvPr/>
        </p:nvSpPr>
        <p:spPr>
          <a:xfrm>
            <a:off x="7981795" y="4405844"/>
            <a:ext cx="3372005" cy="208189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Font typeface="Arial" panose="020B0604020202020204" pitchFamily="34" charset="0"/>
              <a:buNone/>
            </a:pPr>
            <a:r>
              <a:rPr lang="en-US" sz="1500" b="1" dirty="0"/>
              <a:t>Communication</a:t>
            </a:r>
          </a:p>
          <a:p>
            <a:pPr marL="457200" lvl="1" indent="0" algn="ctr">
              <a:lnSpc>
                <a:spcPct val="100000"/>
              </a:lnSpc>
              <a:buFont typeface="Arial" panose="020B0604020202020204" pitchFamily="34" charset="0"/>
              <a:buNone/>
            </a:pPr>
            <a:r>
              <a:rPr lang="en-US" sz="1500" dirty="0"/>
              <a:t>Baker Tilly isn’t your once-a-year audit service provider. We solicit and encourage communication throughout the year to make sure we’re up to date on your operations and keep management informed.</a:t>
            </a:r>
          </a:p>
        </p:txBody>
      </p:sp>
      <p:sp>
        <p:nvSpPr>
          <p:cNvPr id="29" name="Content Placeholder 6">
            <a:extLst>
              <a:ext uri="{FF2B5EF4-FFF2-40B4-BE49-F238E27FC236}">
                <a16:creationId xmlns:a16="http://schemas.microsoft.com/office/drawing/2014/main" id="{EE56A98B-F4B3-30F2-94E7-5086BC26DD96}"/>
              </a:ext>
            </a:extLst>
          </p:cNvPr>
          <p:cNvSpPr txBox="1">
            <a:spLocks/>
          </p:cNvSpPr>
          <p:nvPr/>
        </p:nvSpPr>
        <p:spPr>
          <a:xfrm>
            <a:off x="4442028" y="4417157"/>
            <a:ext cx="3064633" cy="208189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Font typeface="Arial" panose="020B0604020202020204" pitchFamily="34" charset="0"/>
              <a:buNone/>
            </a:pPr>
            <a:r>
              <a:rPr lang="en-US" sz="1500" b="1" dirty="0"/>
              <a:t>Exceptional service</a:t>
            </a:r>
          </a:p>
          <a:p>
            <a:pPr marL="457200" lvl="1" indent="0" algn="ctr">
              <a:lnSpc>
                <a:spcPct val="100000"/>
              </a:lnSpc>
              <a:buFont typeface="Arial" panose="020B0604020202020204" pitchFamily="34" charset="0"/>
              <a:buNone/>
            </a:pPr>
            <a:r>
              <a:rPr lang="en-US" sz="1500" dirty="0"/>
              <a:t>We staff our engagements with more partners and senior managers than most firms, and we make sure they’re involved throughout the process.</a:t>
            </a:r>
          </a:p>
        </p:txBody>
      </p:sp>
      <p:sp>
        <p:nvSpPr>
          <p:cNvPr id="30" name="Content Placeholder 7">
            <a:extLst>
              <a:ext uri="{FF2B5EF4-FFF2-40B4-BE49-F238E27FC236}">
                <a16:creationId xmlns:a16="http://schemas.microsoft.com/office/drawing/2014/main" id="{5619A989-2D4D-0DB6-52BD-82903B0066DA}"/>
              </a:ext>
            </a:extLst>
          </p:cNvPr>
          <p:cNvSpPr>
            <a:spLocks noGrp="1"/>
          </p:cNvSpPr>
          <p:nvPr>
            <p:ph sz="quarter" idx="15"/>
          </p:nvPr>
        </p:nvSpPr>
        <p:spPr>
          <a:xfrm>
            <a:off x="706309" y="1793740"/>
            <a:ext cx="10776856" cy="967963"/>
          </a:xfrm>
        </p:spPr>
        <p:txBody>
          <a:bodyPr>
            <a:normAutofit/>
          </a:bodyPr>
          <a:lstStyle/>
          <a:p>
            <a:pPr marL="0" indent="0" algn="ctr">
              <a:lnSpc>
                <a:spcPct val="100000"/>
              </a:lnSpc>
              <a:buNone/>
            </a:pPr>
            <a:r>
              <a:rPr lang="en-US" sz="2400" dirty="0"/>
              <a:t>Let us share why we believe we’re the </a:t>
            </a:r>
            <a:br>
              <a:rPr lang="en-US" sz="2400" dirty="0"/>
            </a:br>
            <a:r>
              <a:rPr lang="en-US" sz="2400" dirty="0"/>
              <a:t>best choice ITKN has made in an advisor</a:t>
            </a:r>
          </a:p>
        </p:txBody>
      </p:sp>
      <p:grpSp>
        <p:nvGrpSpPr>
          <p:cNvPr id="31" name="Group 30">
            <a:extLst>
              <a:ext uri="{FF2B5EF4-FFF2-40B4-BE49-F238E27FC236}">
                <a16:creationId xmlns:a16="http://schemas.microsoft.com/office/drawing/2014/main" id="{05043841-C9BE-5E5D-DFB9-E57C6193B5AC}"/>
              </a:ext>
            </a:extLst>
          </p:cNvPr>
          <p:cNvGrpSpPr>
            <a:grpSpLocks noChangeAspect="1"/>
          </p:cNvGrpSpPr>
          <p:nvPr/>
        </p:nvGrpSpPr>
        <p:grpSpPr>
          <a:xfrm>
            <a:off x="5708400" y="3333534"/>
            <a:ext cx="775203" cy="777728"/>
            <a:chOff x="1995488" y="2089150"/>
            <a:chExt cx="487363" cy="488950"/>
          </a:xfrm>
        </p:grpSpPr>
        <p:sp>
          <p:nvSpPr>
            <p:cNvPr id="32" name="Freeform 60">
              <a:extLst>
                <a:ext uri="{FF2B5EF4-FFF2-40B4-BE49-F238E27FC236}">
                  <a16:creationId xmlns:a16="http://schemas.microsoft.com/office/drawing/2014/main" id="{EB8C5835-0910-9A80-6FC8-B2026500868C}"/>
                </a:ext>
              </a:extLst>
            </p:cNvPr>
            <p:cNvSpPr>
              <a:spLocks/>
            </p:cNvSpPr>
            <p:nvPr/>
          </p:nvSpPr>
          <p:spPr bwMode="auto">
            <a:xfrm>
              <a:off x="2174875" y="2089150"/>
              <a:ext cx="127000" cy="127000"/>
            </a:xfrm>
            <a:custGeom>
              <a:avLst/>
              <a:gdLst>
                <a:gd name="T0" fmla="*/ 133 w 133"/>
                <a:gd name="T1" fmla="*/ 66 h 133"/>
                <a:gd name="T2" fmla="*/ 133 w 133"/>
                <a:gd name="T3" fmla="*/ 66 h 133"/>
                <a:gd name="T4" fmla="*/ 66 w 133"/>
                <a:gd name="T5" fmla="*/ 133 h 133"/>
                <a:gd name="T6" fmla="*/ 0 w 133"/>
                <a:gd name="T7" fmla="*/ 66 h 133"/>
                <a:gd name="T8" fmla="*/ 66 w 133"/>
                <a:gd name="T9" fmla="*/ 0 h 133"/>
                <a:gd name="T10" fmla="*/ 133 w 133"/>
                <a:gd name="T11" fmla="*/ 66 h 133"/>
                <a:gd name="T12" fmla="*/ 133 w 133"/>
                <a:gd name="T13" fmla="*/ 66 h 133"/>
              </a:gdLst>
              <a:ahLst/>
              <a:cxnLst>
                <a:cxn ang="0">
                  <a:pos x="T0" y="T1"/>
                </a:cxn>
                <a:cxn ang="0">
                  <a:pos x="T2" y="T3"/>
                </a:cxn>
                <a:cxn ang="0">
                  <a:pos x="T4" y="T5"/>
                </a:cxn>
                <a:cxn ang="0">
                  <a:pos x="T6" y="T7"/>
                </a:cxn>
                <a:cxn ang="0">
                  <a:pos x="T8" y="T9"/>
                </a:cxn>
                <a:cxn ang="0">
                  <a:pos x="T10" y="T11"/>
                </a:cxn>
                <a:cxn ang="0">
                  <a:pos x="T12" y="T13"/>
                </a:cxn>
              </a:cxnLst>
              <a:rect l="0" t="0" r="r" b="b"/>
              <a:pathLst>
                <a:path w="133" h="133">
                  <a:moveTo>
                    <a:pt x="133" y="66"/>
                  </a:moveTo>
                  <a:lnTo>
                    <a:pt x="133" y="66"/>
                  </a:lnTo>
                  <a:cubicBezTo>
                    <a:pt x="133" y="103"/>
                    <a:pt x="103" y="133"/>
                    <a:pt x="66" y="133"/>
                  </a:cubicBezTo>
                  <a:cubicBezTo>
                    <a:pt x="29" y="133"/>
                    <a:pt x="0" y="103"/>
                    <a:pt x="0" y="66"/>
                  </a:cubicBezTo>
                  <a:cubicBezTo>
                    <a:pt x="0" y="29"/>
                    <a:pt x="29" y="0"/>
                    <a:pt x="66" y="0"/>
                  </a:cubicBezTo>
                  <a:cubicBezTo>
                    <a:pt x="103" y="0"/>
                    <a:pt x="133" y="29"/>
                    <a:pt x="133" y="66"/>
                  </a:cubicBezTo>
                  <a:lnTo>
                    <a:pt x="133" y="66"/>
                  </a:lnTo>
                  <a:close/>
                </a:path>
              </a:pathLst>
            </a:custGeom>
            <a:noFill/>
            <a:ln w="190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7971" tIns="48986" rIns="97971" bIns="48986" numCol="1" anchor="t" anchorCtr="0" compatLnSpc="1">
              <a:prstTxWarp prst="textNoShape">
                <a:avLst/>
              </a:prstTxWarp>
            </a:bodyPr>
            <a:lstStyle/>
            <a:p>
              <a:pPr defTabSz="979688">
                <a:defRPr/>
              </a:pPr>
              <a:endParaRPr lang="en-US" sz="1929" kern="0" dirty="0">
                <a:solidFill>
                  <a:srgbClr val="FFFFFF"/>
                </a:solidFill>
                <a:latin typeface="Arial"/>
              </a:endParaRPr>
            </a:p>
          </p:txBody>
        </p:sp>
        <p:sp>
          <p:nvSpPr>
            <p:cNvPr id="33" name="Freeform 61">
              <a:extLst>
                <a:ext uri="{FF2B5EF4-FFF2-40B4-BE49-F238E27FC236}">
                  <a16:creationId xmlns:a16="http://schemas.microsoft.com/office/drawing/2014/main" id="{DADDC36B-7CAC-516E-9479-8109A42ED5E8}"/>
                </a:ext>
              </a:extLst>
            </p:cNvPr>
            <p:cNvSpPr>
              <a:spLocks/>
            </p:cNvSpPr>
            <p:nvPr/>
          </p:nvSpPr>
          <p:spPr bwMode="auto">
            <a:xfrm>
              <a:off x="2143125" y="2259013"/>
              <a:ext cx="190500" cy="212725"/>
            </a:xfrm>
            <a:custGeom>
              <a:avLst/>
              <a:gdLst>
                <a:gd name="T0" fmla="*/ 200 w 200"/>
                <a:gd name="T1" fmla="*/ 0 h 223"/>
                <a:gd name="T2" fmla="*/ 200 w 200"/>
                <a:gd name="T3" fmla="*/ 0 h 223"/>
                <a:gd name="T4" fmla="*/ 0 w 200"/>
                <a:gd name="T5" fmla="*/ 0 h 223"/>
                <a:gd name="T6" fmla="*/ 67 w 200"/>
                <a:gd name="T7" fmla="*/ 127 h 223"/>
                <a:gd name="T8" fmla="*/ 67 w 200"/>
                <a:gd name="T9" fmla="*/ 223 h 223"/>
                <a:gd name="T10" fmla="*/ 134 w 200"/>
                <a:gd name="T11" fmla="*/ 223 h 223"/>
                <a:gd name="T12" fmla="*/ 134 w 200"/>
                <a:gd name="T13" fmla="*/ 127 h 223"/>
                <a:gd name="T14" fmla="*/ 200 w 200"/>
                <a:gd name="T15" fmla="*/ 0 h 223"/>
                <a:gd name="T16" fmla="*/ 200 w 200"/>
                <a:gd name="T17"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223">
                  <a:moveTo>
                    <a:pt x="200" y="0"/>
                  </a:moveTo>
                  <a:lnTo>
                    <a:pt x="200" y="0"/>
                  </a:lnTo>
                  <a:lnTo>
                    <a:pt x="0" y="0"/>
                  </a:lnTo>
                  <a:cubicBezTo>
                    <a:pt x="0" y="47"/>
                    <a:pt x="22" y="112"/>
                    <a:pt x="67" y="127"/>
                  </a:cubicBezTo>
                  <a:lnTo>
                    <a:pt x="67" y="223"/>
                  </a:lnTo>
                  <a:lnTo>
                    <a:pt x="134" y="223"/>
                  </a:lnTo>
                  <a:lnTo>
                    <a:pt x="134" y="127"/>
                  </a:lnTo>
                  <a:cubicBezTo>
                    <a:pt x="178" y="112"/>
                    <a:pt x="200" y="47"/>
                    <a:pt x="200" y="0"/>
                  </a:cubicBezTo>
                  <a:lnTo>
                    <a:pt x="200" y="0"/>
                  </a:lnTo>
                  <a:close/>
                </a:path>
              </a:pathLst>
            </a:custGeom>
            <a:noFill/>
            <a:ln w="190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7971" tIns="48986" rIns="97971" bIns="48986" numCol="1" anchor="t" anchorCtr="0" compatLnSpc="1">
              <a:prstTxWarp prst="textNoShape">
                <a:avLst/>
              </a:prstTxWarp>
            </a:bodyPr>
            <a:lstStyle/>
            <a:p>
              <a:pPr defTabSz="979688">
                <a:defRPr/>
              </a:pPr>
              <a:endParaRPr lang="en-US" sz="1929" kern="0" dirty="0">
                <a:solidFill>
                  <a:srgbClr val="FFFFFF"/>
                </a:solidFill>
                <a:latin typeface="Arial"/>
              </a:endParaRPr>
            </a:p>
          </p:txBody>
        </p:sp>
        <p:sp>
          <p:nvSpPr>
            <p:cNvPr id="34" name="Freeform 62">
              <a:extLst>
                <a:ext uri="{FF2B5EF4-FFF2-40B4-BE49-F238E27FC236}">
                  <a16:creationId xmlns:a16="http://schemas.microsoft.com/office/drawing/2014/main" id="{D6A1A65F-FA7E-698E-8D6E-631774EDD8A7}"/>
                </a:ext>
              </a:extLst>
            </p:cNvPr>
            <p:cNvSpPr>
              <a:spLocks/>
            </p:cNvSpPr>
            <p:nvPr/>
          </p:nvSpPr>
          <p:spPr bwMode="auto">
            <a:xfrm>
              <a:off x="2090738" y="2457450"/>
              <a:ext cx="296863" cy="66675"/>
            </a:xfrm>
            <a:custGeom>
              <a:avLst/>
              <a:gdLst>
                <a:gd name="T0" fmla="*/ 245 w 311"/>
                <a:gd name="T1" fmla="*/ 0 h 70"/>
                <a:gd name="T2" fmla="*/ 245 w 311"/>
                <a:gd name="T3" fmla="*/ 0 h 70"/>
                <a:gd name="T4" fmla="*/ 311 w 311"/>
                <a:gd name="T5" fmla="*/ 31 h 70"/>
                <a:gd name="T6" fmla="*/ 155 w 311"/>
                <a:gd name="T7" fmla="*/ 70 h 70"/>
                <a:gd name="T8" fmla="*/ 0 w 311"/>
                <a:gd name="T9" fmla="*/ 31 h 70"/>
                <a:gd name="T10" fmla="*/ 66 w 311"/>
                <a:gd name="T11" fmla="*/ 0 h 70"/>
              </a:gdLst>
              <a:ahLst/>
              <a:cxnLst>
                <a:cxn ang="0">
                  <a:pos x="T0" y="T1"/>
                </a:cxn>
                <a:cxn ang="0">
                  <a:pos x="T2" y="T3"/>
                </a:cxn>
                <a:cxn ang="0">
                  <a:pos x="T4" y="T5"/>
                </a:cxn>
                <a:cxn ang="0">
                  <a:pos x="T6" y="T7"/>
                </a:cxn>
                <a:cxn ang="0">
                  <a:pos x="T8" y="T9"/>
                </a:cxn>
                <a:cxn ang="0">
                  <a:pos x="T10" y="T11"/>
                </a:cxn>
              </a:cxnLst>
              <a:rect l="0" t="0" r="r" b="b"/>
              <a:pathLst>
                <a:path w="311" h="70">
                  <a:moveTo>
                    <a:pt x="245" y="0"/>
                  </a:moveTo>
                  <a:lnTo>
                    <a:pt x="245" y="0"/>
                  </a:lnTo>
                  <a:cubicBezTo>
                    <a:pt x="285" y="7"/>
                    <a:pt x="311" y="18"/>
                    <a:pt x="311" y="31"/>
                  </a:cubicBezTo>
                  <a:cubicBezTo>
                    <a:pt x="311" y="53"/>
                    <a:pt x="241" y="70"/>
                    <a:pt x="155" y="70"/>
                  </a:cubicBezTo>
                  <a:cubicBezTo>
                    <a:pt x="69" y="70"/>
                    <a:pt x="0" y="53"/>
                    <a:pt x="0" y="31"/>
                  </a:cubicBezTo>
                  <a:cubicBezTo>
                    <a:pt x="0" y="18"/>
                    <a:pt x="26" y="7"/>
                    <a:pt x="66" y="0"/>
                  </a:cubicBezTo>
                </a:path>
              </a:pathLst>
            </a:cu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7971" tIns="48986" rIns="97971" bIns="48986" numCol="1" anchor="t" anchorCtr="0" compatLnSpc="1">
              <a:prstTxWarp prst="textNoShape">
                <a:avLst/>
              </a:prstTxWarp>
            </a:bodyPr>
            <a:lstStyle/>
            <a:p>
              <a:pPr defTabSz="979688">
                <a:defRPr/>
              </a:pPr>
              <a:endParaRPr lang="en-US" sz="1929" kern="0" dirty="0">
                <a:solidFill>
                  <a:srgbClr val="FFFFFF"/>
                </a:solidFill>
                <a:latin typeface="Arial"/>
              </a:endParaRPr>
            </a:p>
          </p:txBody>
        </p:sp>
        <p:sp>
          <p:nvSpPr>
            <p:cNvPr id="35" name="Freeform 63">
              <a:extLst>
                <a:ext uri="{FF2B5EF4-FFF2-40B4-BE49-F238E27FC236}">
                  <a16:creationId xmlns:a16="http://schemas.microsoft.com/office/drawing/2014/main" id="{8AC49086-C129-C76F-8A48-4A5FBDFFD6DB}"/>
                </a:ext>
              </a:extLst>
            </p:cNvPr>
            <p:cNvSpPr>
              <a:spLocks/>
            </p:cNvSpPr>
            <p:nvPr/>
          </p:nvSpPr>
          <p:spPr bwMode="auto">
            <a:xfrm>
              <a:off x="1995488" y="2413000"/>
              <a:ext cx="487363" cy="165100"/>
            </a:xfrm>
            <a:custGeom>
              <a:avLst/>
              <a:gdLst>
                <a:gd name="T0" fmla="*/ 344 w 511"/>
                <a:gd name="T1" fmla="*/ 0 h 172"/>
                <a:gd name="T2" fmla="*/ 344 w 511"/>
                <a:gd name="T3" fmla="*/ 0 h 172"/>
                <a:gd name="T4" fmla="*/ 511 w 511"/>
                <a:gd name="T5" fmla="*/ 83 h 172"/>
                <a:gd name="T6" fmla="*/ 255 w 511"/>
                <a:gd name="T7" fmla="*/ 172 h 172"/>
                <a:gd name="T8" fmla="*/ 0 w 511"/>
                <a:gd name="T9" fmla="*/ 83 h 172"/>
                <a:gd name="T10" fmla="*/ 166 w 511"/>
                <a:gd name="T11" fmla="*/ 0 h 172"/>
              </a:gdLst>
              <a:ahLst/>
              <a:cxnLst>
                <a:cxn ang="0">
                  <a:pos x="T0" y="T1"/>
                </a:cxn>
                <a:cxn ang="0">
                  <a:pos x="T2" y="T3"/>
                </a:cxn>
                <a:cxn ang="0">
                  <a:pos x="T4" y="T5"/>
                </a:cxn>
                <a:cxn ang="0">
                  <a:pos x="T6" y="T7"/>
                </a:cxn>
                <a:cxn ang="0">
                  <a:pos x="T8" y="T9"/>
                </a:cxn>
                <a:cxn ang="0">
                  <a:pos x="T10" y="T11"/>
                </a:cxn>
              </a:cxnLst>
              <a:rect l="0" t="0" r="r" b="b"/>
              <a:pathLst>
                <a:path w="511" h="172">
                  <a:moveTo>
                    <a:pt x="344" y="0"/>
                  </a:moveTo>
                  <a:lnTo>
                    <a:pt x="344" y="0"/>
                  </a:lnTo>
                  <a:cubicBezTo>
                    <a:pt x="442" y="12"/>
                    <a:pt x="511" y="45"/>
                    <a:pt x="511" y="83"/>
                  </a:cubicBezTo>
                  <a:cubicBezTo>
                    <a:pt x="511" y="132"/>
                    <a:pt x="397" y="172"/>
                    <a:pt x="255" y="172"/>
                  </a:cubicBezTo>
                  <a:cubicBezTo>
                    <a:pt x="114" y="172"/>
                    <a:pt x="0" y="132"/>
                    <a:pt x="0" y="83"/>
                  </a:cubicBezTo>
                  <a:cubicBezTo>
                    <a:pt x="0" y="45"/>
                    <a:pt x="69" y="12"/>
                    <a:pt x="166" y="0"/>
                  </a:cubicBezTo>
                </a:path>
              </a:pathLst>
            </a:custGeom>
            <a:noFill/>
            <a:ln w="190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7971" tIns="48986" rIns="97971" bIns="48986" numCol="1" anchor="t" anchorCtr="0" compatLnSpc="1">
              <a:prstTxWarp prst="textNoShape">
                <a:avLst/>
              </a:prstTxWarp>
            </a:bodyPr>
            <a:lstStyle/>
            <a:p>
              <a:pPr defTabSz="979688">
                <a:defRPr/>
              </a:pPr>
              <a:endParaRPr lang="en-US" sz="1929" kern="0" dirty="0">
                <a:solidFill>
                  <a:srgbClr val="FFFFFF"/>
                </a:solidFill>
                <a:latin typeface="Arial"/>
              </a:endParaRPr>
            </a:p>
          </p:txBody>
        </p:sp>
      </p:grpSp>
      <p:grpSp>
        <p:nvGrpSpPr>
          <p:cNvPr id="36" name="Group 35">
            <a:extLst>
              <a:ext uri="{FF2B5EF4-FFF2-40B4-BE49-F238E27FC236}">
                <a16:creationId xmlns:a16="http://schemas.microsoft.com/office/drawing/2014/main" id="{F3B651BA-E6B8-19E5-25AB-01BCAE797136}"/>
              </a:ext>
            </a:extLst>
          </p:cNvPr>
          <p:cNvGrpSpPr>
            <a:grpSpLocks noChangeAspect="1"/>
          </p:cNvGrpSpPr>
          <p:nvPr/>
        </p:nvGrpSpPr>
        <p:grpSpPr>
          <a:xfrm>
            <a:off x="1979297" y="3339459"/>
            <a:ext cx="841063" cy="765876"/>
            <a:chOff x="7797800" y="4327525"/>
            <a:chExt cx="423863" cy="403226"/>
          </a:xfrm>
        </p:grpSpPr>
        <p:sp>
          <p:nvSpPr>
            <p:cNvPr id="37" name="Freeform 104">
              <a:extLst>
                <a:ext uri="{FF2B5EF4-FFF2-40B4-BE49-F238E27FC236}">
                  <a16:creationId xmlns:a16="http://schemas.microsoft.com/office/drawing/2014/main" id="{6A8CAE49-6328-B8C1-24F5-F25ED72237DA}"/>
                </a:ext>
              </a:extLst>
            </p:cNvPr>
            <p:cNvSpPr>
              <a:spLocks/>
            </p:cNvSpPr>
            <p:nvPr/>
          </p:nvSpPr>
          <p:spPr bwMode="auto">
            <a:xfrm>
              <a:off x="7902575" y="4391025"/>
              <a:ext cx="212725" cy="169863"/>
            </a:xfrm>
            <a:custGeom>
              <a:avLst/>
              <a:gdLst>
                <a:gd name="T0" fmla="*/ 223 w 223"/>
                <a:gd name="T1" fmla="*/ 0 h 178"/>
                <a:gd name="T2" fmla="*/ 223 w 223"/>
                <a:gd name="T3" fmla="*/ 0 h 178"/>
                <a:gd name="T4" fmla="*/ 223 w 223"/>
                <a:gd name="T5" fmla="*/ 106 h 178"/>
                <a:gd name="T6" fmla="*/ 111 w 223"/>
                <a:gd name="T7" fmla="*/ 178 h 178"/>
                <a:gd name="T8" fmla="*/ 0 w 223"/>
                <a:gd name="T9" fmla="*/ 106 h 178"/>
                <a:gd name="T10" fmla="*/ 0 w 223"/>
                <a:gd name="T11" fmla="*/ 0 h 178"/>
              </a:gdLst>
              <a:ahLst/>
              <a:cxnLst>
                <a:cxn ang="0">
                  <a:pos x="T0" y="T1"/>
                </a:cxn>
                <a:cxn ang="0">
                  <a:pos x="T2" y="T3"/>
                </a:cxn>
                <a:cxn ang="0">
                  <a:pos x="T4" y="T5"/>
                </a:cxn>
                <a:cxn ang="0">
                  <a:pos x="T6" y="T7"/>
                </a:cxn>
                <a:cxn ang="0">
                  <a:pos x="T8" y="T9"/>
                </a:cxn>
                <a:cxn ang="0">
                  <a:pos x="T10" y="T11"/>
                </a:cxn>
              </a:cxnLst>
              <a:rect l="0" t="0" r="r" b="b"/>
              <a:pathLst>
                <a:path w="223" h="178">
                  <a:moveTo>
                    <a:pt x="223" y="0"/>
                  </a:moveTo>
                  <a:lnTo>
                    <a:pt x="223" y="0"/>
                  </a:lnTo>
                  <a:lnTo>
                    <a:pt x="223" y="106"/>
                  </a:lnTo>
                  <a:lnTo>
                    <a:pt x="111" y="178"/>
                  </a:lnTo>
                  <a:lnTo>
                    <a:pt x="0" y="106"/>
                  </a:lnTo>
                  <a:lnTo>
                    <a:pt x="0" y="0"/>
                  </a:lnTo>
                </a:path>
              </a:pathLst>
            </a:cu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7971" tIns="48986" rIns="97971" bIns="48986" numCol="1" anchor="t" anchorCtr="0" compatLnSpc="1">
              <a:prstTxWarp prst="textNoShape">
                <a:avLst/>
              </a:prstTxWarp>
            </a:bodyPr>
            <a:lstStyle/>
            <a:p>
              <a:pPr defTabSz="979688">
                <a:defRPr/>
              </a:pPr>
              <a:endParaRPr lang="en-US" sz="1929" kern="0" dirty="0">
                <a:solidFill>
                  <a:srgbClr val="FFFFFF"/>
                </a:solidFill>
                <a:latin typeface="Arial"/>
              </a:endParaRPr>
            </a:p>
          </p:txBody>
        </p:sp>
        <p:sp>
          <p:nvSpPr>
            <p:cNvPr id="38" name="Freeform 105">
              <a:extLst>
                <a:ext uri="{FF2B5EF4-FFF2-40B4-BE49-F238E27FC236}">
                  <a16:creationId xmlns:a16="http://schemas.microsoft.com/office/drawing/2014/main" id="{702B1D62-4D74-8B25-16BB-B36E7F51FDF4}"/>
                </a:ext>
              </a:extLst>
            </p:cNvPr>
            <p:cNvSpPr>
              <a:spLocks/>
            </p:cNvSpPr>
            <p:nvPr/>
          </p:nvSpPr>
          <p:spPr bwMode="auto">
            <a:xfrm>
              <a:off x="7902575" y="4327525"/>
              <a:ext cx="212725" cy="127000"/>
            </a:xfrm>
            <a:custGeom>
              <a:avLst/>
              <a:gdLst>
                <a:gd name="T0" fmla="*/ 223 w 223"/>
                <a:gd name="T1" fmla="*/ 67 h 134"/>
                <a:gd name="T2" fmla="*/ 223 w 223"/>
                <a:gd name="T3" fmla="*/ 67 h 134"/>
                <a:gd name="T4" fmla="*/ 111 w 223"/>
                <a:gd name="T5" fmla="*/ 134 h 134"/>
                <a:gd name="T6" fmla="*/ 0 w 223"/>
                <a:gd name="T7" fmla="*/ 67 h 134"/>
                <a:gd name="T8" fmla="*/ 111 w 223"/>
                <a:gd name="T9" fmla="*/ 0 h 134"/>
                <a:gd name="T10" fmla="*/ 223 w 223"/>
                <a:gd name="T11" fmla="*/ 67 h 134"/>
                <a:gd name="T12" fmla="*/ 223 w 223"/>
                <a:gd name="T13" fmla="*/ 67 h 134"/>
              </a:gdLst>
              <a:ahLst/>
              <a:cxnLst>
                <a:cxn ang="0">
                  <a:pos x="T0" y="T1"/>
                </a:cxn>
                <a:cxn ang="0">
                  <a:pos x="T2" y="T3"/>
                </a:cxn>
                <a:cxn ang="0">
                  <a:pos x="T4" y="T5"/>
                </a:cxn>
                <a:cxn ang="0">
                  <a:pos x="T6" y="T7"/>
                </a:cxn>
                <a:cxn ang="0">
                  <a:pos x="T8" y="T9"/>
                </a:cxn>
                <a:cxn ang="0">
                  <a:pos x="T10" y="T11"/>
                </a:cxn>
                <a:cxn ang="0">
                  <a:pos x="T12" y="T13"/>
                </a:cxn>
              </a:cxnLst>
              <a:rect l="0" t="0" r="r" b="b"/>
              <a:pathLst>
                <a:path w="223" h="134">
                  <a:moveTo>
                    <a:pt x="223" y="67"/>
                  </a:moveTo>
                  <a:lnTo>
                    <a:pt x="223" y="67"/>
                  </a:lnTo>
                  <a:lnTo>
                    <a:pt x="111" y="134"/>
                  </a:lnTo>
                  <a:lnTo>
                    <a:pt x="0" y="67"/>
                  </a:lnTo>
                  <a:lnTo>
                    <a:pt x="111" y="0"/>
                  </a:lnTo>
                  <a:lnTo>
                    <a:pt x="223" y="67"/>
                  </a:lnTo>
                  <a:lnTo>
                    <a:pt x="223" y="67"/>
                  </a:lnTo>
                  <a:close/>
                </a:path>
              </a:pathLst>
            </a:cu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7971" tIns="48986" rIns="97971" bIns="48986" numCol="1" anchor="t" anchorCtr="0" compatLnSpc="1">
              <a:prstTxWarp prst="textNoShape">
                <a:avLst/>
              </a:prstTxWarp>
            </a:bodyPr>
            <a:lstStyle/>
            <a:p>
              <a:pPr defTabSz="979688">
                <a:defRPr/>
              </a:pPr>
              <a:endParaRPr lang="en-US" sz="1929" kern="0" dirty="0">
                <a:solidFill>
                  <a:srgbClr val="FFFFFF"/>
                </a:solidFill>
                <a:latin typeface="Arial"/>
              </a:endParaRPr>
            </a:p>
          </p:txBody>
        </p:sp>
        <p:sp>
          <p:nvSpPr>
            <p:cNvPr id="39" name="Freeform 106">
              <a:extLst>
                <a:ext uri="{FF2B5EF4-FFF2-40B4-BE49-F238E27FC236}">
                  <a16:creationId xmlns:a16="http://schemas.microsoft.com/office/drawing/2014/main" id="{AF2E3180-9773-B385-18DD-411AD4A4FE17}"/>
                </a:ext>
              </a:extLst>
            </p:cNvPr>
            <p:cNvSpPr>
              <a:spLocks/>
            </p:cNvSpPr>
            <p:nvPr/>
          </p:nvSpPr>
          <p:spPr bwMode="auto">
            <a:xfrm>
              <a:off x="8008938" y="4454525"/>
              <a:ext cx="0" cy="106363"/>
            </a:xfrm>
            <a:custGeom>
              <a:avLst/>
              <a:gdLst>
                <a:gd name="T0" fmla="*/ 0 h 111"/>
                <a:gd name="T1" fmla="*/ 0 h 111"/>
                <a:gd name="T2" fmla="*/ 111 h 111"/>
              </a:gdLst>
              <a:ahLst/>
              <a:cxnLst>
                <a:cxn ang="0">
                  <a:pos x="0" y="T0"/>
                </a:cxn>
                <a:cxn ang="0">
                  <a:pos x="0" y="T1"/>
                </a:cxn>
                <a:cxn ang="0">
                  <a:pos x="0" y="T2"/>
                </a:cxn>
              </a:cxnLst>
              <a:rect l="0" t="0" r="r" b="b"/>
              <a:pathLst>
                <a:path h="111">
                  <a:moveTo>
                    <a:pt x="0" y="0"/>
                  </a:moveTo>
                  <a:lnTo>
                    <a:pt x="0" y="0"/>
                  </a:lnTo>
                  <a:lnTo>
                    <a:pt x="0" y="111"/>
                  </a:lnTo>
                </a:path>
              </a:pathLst>
            </a:cu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7971" tIns="48986" rIns="97971" bIns="48986" numCol="1" anchor="t" anchorCtr="0" compatLnSpc="1">
              <a:prstTxWarp prst="textNoShape">
                <a:avLst/>
              </a:prstTxWarp>
            </a:bodyPr>
            <a:lstStyle/>
            <a:p>
              <a:pPr defTabSz="979688">
                <a:defRPr/>
              </a:pPr>
              <a:endParaRPr lang="en-US" sz="1929" kern="0" dirty="0">
                <a:solidFill>
                  <a:srgbClr val="FFFFFF"/>
                </a:solidFill>
                <a:latin typeface="Arial"/>
              </a:endParaRPr>
            </a:p>
          </p:txBody>
        </p:sp>
        <p:sp>
          <p:nvSpPr>
            <p:cNvPr id="40" name="Freeform 107">
              <a:extLst>
                <a:ext uri="{FF2B5EF4-FFF2-40B4-BE49-F238E27FC236}">
                  <a16:creationId xmlns:a16="http://schemas.microsoft.com/office/drawing/2014/main" id="{14929599-7133-F1F3-3074-EB553190C5B1}"/>
                </a:ext>
              </a:extLst>
            </p:cNvPr>
            <p:cNvSpPr>
              <a:spLocks/>
            </p:cNvSpPr>
            <p:nvPr/>
          </p:nvSpPr>
          <p:spPr bwMode="auto">
            <a:xfrm>
              <a:off x="8008938" y="4560888"/>
              <a:ext cx="212725" cy="169863"/>
            </a:xfrm>
            <a:custGeom>
              <a:avLst/>
              <a:gdLst>
                <a:gd name="T0" fmla="*/ 223 w 223"/>
                <a:gd name="T1" fmla="*/ 0 h 178"/>
                <a:gd name="T2" fmla="*/ 223 w 223"/>
                <a:gd name="T3" fmla="*/ 0 h 178"/>
                <a:gd name="T4" fmla="*/ 223 w 223"/>
                <a:gd name="T5" fmla="*/ 106 h 178"/>
                <a:gd name="T6" fmla="*/ 112 w 223"/>
                <a:gd name="T7" fmla="*/ 178 h 178"/>
                <a:gd name="T8" fmla="*/ 0 w 223"/>
                <a:gd name="T9" fmla="*/ 106 h 178"/>
                <a:gd name="T10" fmla="*/ 0 w 223"/>
                <a:gd name="T11" fmla="*/ 0 h 178"/>
              </a:gdLst>
              <a:ahLst/>
              <a:cxnLst>
                <a:cxn ang="0">
                  <a:pos x="T0" y="T1"/>
                </a:cxn>
                <a:cxn ang="0">
                  <a:pos x="T2" y="T3"/>
                </a:cxn>
                <a:cxn ang="0">
                  <a:pos x="T4" y="T5"/>
                </a:cxn>
                <a:cxn ang="0">
                  <a:pos x="T6" y="T7"/>
                </a:cxn>
                <a:cxn ang="0">
                  <a:pos x="T8" y="T9"/>
                </a:cxn>
                <a:cxn ang="0">
                  <a:pos x="T10" y="T11"/>
                </a:cxn>
              </a:cxnLst>
              <a:rect l="0" t="0" r="r" b="b"/>
              <a:pathLst>
                <a:path w="223" h="178">
                  <a:moveTo>
                    <a:pt x="223" y="0"/>
                  </a:moveTo>
                  <a:lnTo>
                    <a:pt x="223" y="0"/>
                  </a:lnTo>
                  <a:lnTo>
                    <a:pt x="223" y="106"/>
                  </a:lnTo>
                  <a:lnTo>
                    <a:pt x="112" y="178"/>
                  </a:lnTo>
                  <a:lnTo>
                    <a:pt x="0" y="106"/>
                  </a:lnTo>
                  <a:lnTo>
                    <a:pt x="0" y="0"/>
                  </a:lnTo>
                </a:path>
              </a:pathLst>
            </a:custGeom>
            <a:noFill/>
            <a:ln w="190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7971" tIns="48986" rIns="97971" bIns="48986" numCol="1" anchor="t" anchorCtr="0" compatLnSpc="1">
              <a:prstTxWarp prst="textNoShape">
                <a:avLst/>
              </a:prstTxWarp>
            </a:bodyPr>
            <a:lstStyle/>
            <a:p>
              <a:pPr defTabSz="979688">
                <a:defRPr/>
              </a:pPr>
              <a:endParaRPr lang="en-US" sz="1929" kern="0" dirty="0">
                <a:solidFill>
                  <a:srgbClr val="FFFFFF"/>
                </a:solidFill>
                <a:latin typeface="Arial"/>
              </a:endParaRPr>
            </a:p>
          </p:txBody>
        </p:sp>
        <p:sp>
          <p:nvSpPr>
            <p:cNvPr id="41" name="Freeform 108">
              <a:extLst>
                <a:ext uri="{FF2B5EF4-FFF2-40B4-BE49-F238E27FC236}">
                  <a16:creationId xmlns:a16="http://schemas.microsoft.com/office/drawing/2014/main" id="{68296A19-04DC-7DF7-2D2F-15F07DF46A31}"/>
                </a:ext>
              </a:extLst>
            </p:cNvPr>
            <p:cNvSpPr>
              <a:spLocks/>
            </p:cNvSpPr>
            <p:nvPr/>
          </p:nvSpPr>
          <p:spPr bwMode="auto">
            <a:xfrm>
              <a:off x="8008938" y="4492625"/>
              <a:ext cx="212725" cy="131763"/>
            </a:xfrm>
            <a:custGeom>
              <a:avLst/>
              <a:gdLst>
                <a:gd name="T0" fmla="*/ 223 w 223"/>
                <a:gd name="T1" fmla="*/ 72 h 139"/>
                <a:gd name="T2" fmla="*/ 223 w 223"/>
                <a:gd name="T3" fmla="*/ 72 h 139"/>
                <a:gd name="T4" fmla="*/ 112 w 223"/>
                <a:gd name="T5" fmla="*/ 139 h 139"/>
                <a:gd name="T6" fmla="*/ 0 w 223"/>
                <a:gd name="T7" fmla="*/ 72 h 139"/>
                <a:gd name="T8" fmla="*/ 112 w 223"/>
                <a:gd name="T9" fmla="*/ 0 h 139"/>
                <a:gd name="T10" fmla="*/ 223 w 223"/>
                <a:gd name="T11" fmla="*/ 72 h 139"/>
                <a:gd name="T12" fmla="*/ 223 w 223"/>
                <a:gd name="T13" fmla="*/ 72 h 139"/>
              </a:gdLst>
              <a:ahLst/>
              <a:cxnLst>
                <a:cxn ang="0">
                  <a:pos x="T0" y="T1"/>
                </a:cxn>
                <a:cxn ang="0">
                  <a:pos x="T2" y="T3"/>
                </a:cxn>
                <a:cxn ang="0">
                  <a:pos x="T4" y="T5"/>
                </a:cxn>
                <a:cxn ang="0">
                  <a:pos x="T6" y="T7"/>
                </a:cxn>
                <a:cxn ang="0">
                  <a:pos x="T8" y="T9"/>
                </a:cxn>
                <a:cxn ang="0">
                  <a:pos x="T10" y="T11"/>
                </a:cxn>
                <a:cxn ang="0">
                  <a:pos x="T12" y="T13"/>
                </a:cxn>
              </a:cxnLst>
              <a:rect l="0" t="0" r="r" b="b"/>
              <a:pathLst>
                <a:path w="223" h="139">
                  <a:moveTo>
                    <a:pt x="223" y="72"/>
                  </a:moveTo>
                  <a:lnTo>
                    <a:pt x="223" y="72"/>
                  </a:lnTo>
                  <a:lnTo>
                    <a:pt x="112" y="139"/>
                  </a:lnTo>
                  <a:lnTo>
                    <a:pt x="0" y="72"/>
                  </a:lnTo>
                  <a:lnTo>
                    <a:pt x="112" y="0"/>
                  </a:lnTo>
                  <a:lnTo>
                    <a:pt x="223" y="72"/>
                  </a:lnTo>
                  <a:lnTo>
                    <a:pt x="223" y="72"/>
                  </a:lnTo>
                  <a:close/>
                </a:path>
              </a:pathLst>
            </a:custGeom>
            <a:noFill/>
            <a:ln w="190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7971" tIns="48986" rIns="97971" bIns="48986" numCol="1" anchor="t" anchorCtr="0" compatLnSpc="1">
              <a:prstTxWarp prst="textNoShape">
                <a:avLst/>
              </a:prstTxWarp>
            </a:bodyPr>
            <a:lstStyle/>
            <a:p>
              <a:pPr defTabSz="979688">
                <a:defRPr/>
              </a:pPr>
              <a:endParaRPr lang="en-US" sz="1929" kern="0" dirty="0">
                <a:solidFill>
                  <a:srgbClr val="FFFFFF"/>
                </a:solidFill>
                <a:latin typeface="Arial"/>
              </a:endParaRPr>
            </a:p>
          </p:txBody>
        </p:sp>
        <p:sp>
          <p:nvSpPr>
            <p:cNvPr id="42" name="Freeform 109">
              <a:extLst>
                <a:ext uri="{FF2B5EF4-FFF2-40B4-BE49-F238E27FC236}">
                  <a16:creationId xmlns:a16="http://schemas.microsoft.com/office/drawing/2014/main" id="{978F32BC-C7A6-7CF5-5B39-DA061B670492}"/>
                </a:ext>
              </a:extLst>
            </p:cNvPr>
            <p:cNvSpPr>
              <a:spLocks/>
            </p:cNvSpPr>
            <p:nvPr/>
          </p:nvSpPr>
          <p:spPr bwMode="auto">
            <a:xfrm>
              <a:off x="8115300" y="4624388"/>
              <a:ext cx="0" cy="106363"/>
            </a:xfrm>
            <a:custGeom>
              <a:avLst/>
              <a:gdLst>
                <a:gd name="T0" fmla="*/ 0 h 111"/>
                <a:gd name="T1" fmla="*/ 0 h 111"/>
                <a:gd name="T2" fmla="*/ 111 h 111"/>
              </a:gdLst>
              <a:ahLst/>
              <a:cxnLst>
                <a:cxn ang="0">
                  <a:pos x="0" y="T0"/>
                </a:cxn>
                <a:cxn ang="0">
                  <a:pos x="0" y="T1"/>
                </a:cxn>
                <a:cxn ang="0">
                  <a:pos x="0" y="T2"/>
                </a:cxn>
              </a:cxnLst>
              <a:rect l="0" t="0" r="r" b="b"/>
              <a:pathLst>
                <a:path h="111">
                  <a:moveTo>
                    <a:pt x="0" y="0"/>
                  </a:moveTo>
                  <a:lnTo>
                    <a:pt x="0" y="0"/>
                  </a:lnTo>
                  <a:lnTo>
                    <a:pt x="0" y="111"/>
                  </a:lnTo>
                </a:path>
              </a:pathLst>
            </a:custGeom>
            <a:noFill/>
            <a:ln w="190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7971" tIns="48986" rIns="97971" bIns="48986" numCol="1" anchor="t" anchorCtr="0" compatLnSpc="1">
              <a:prstTxWarp prst="textNoShape">
                <a:avLst/>
              </a:prstTxWarp>
            </a:bodyPr>
            <a:lstStyle/>
            <a:p>
              <a:pPr defTabSz="979688">
                <a:defRPr/>
              </a:pPr>
              <a:endParaRPr lang="en-US" sz="1929" kern="0" dirty="0">
                <a:solidFill>
                  <a:srgbClr val="FFFFFF"/>
                </a:solidFill>
                <a:latin typeface="Arial"/>
              </a:endParaRPr>
            </a:p>
          </p:txBody>
        </p:sp>
        <p:sp>
          <p:nvSpPr>
            <p:cNvPr id="43" name="Freeform 110">
              <a:extLst>
                <a:ext uri="{FF2B5EF4-FFF2-40B4-BE49-F238E27FC236}">
                  <a16:creationId xmlns:a16="http://schemas.microsoft.com/office/drawing/2014/main" id="{2566DA1F-1356-6EB7-D233-9C1CC72D4840}"/>
                </a:ext>
              </a:extLst>
            </p:cNvPr>
            <p:cNvSpPr>
              <a:spLocks/>
            </p:cNvSpPr>
            <p:nvPr/>
          </p:nvSpPr>
          <p:spPr bwMode="auto">
            <a:xfrm>
              <a:off x="7797800" y="4560888"/>
              <a:ext cx="211138" cy="169863"/>
            </a:xfrm>
            <a:custGeom>
              <a:avLst/>
              <a:gdLst>
                <a:gd name="T0" fmla="*/ 222 w 222"/>
                <a:gd name="T1" fmla="*/ 0 h 178"/>
                <a:gd name="T2" fmla="*/ 222 w 222"/>
                <a:gd name="T3" fmla="*/ 0 h 178"/>
                <a:gd name="T4" fmla="*/ 222 w 222"/>
                <a:gd name="T5" fmla="*/ 106 h 178"/>
                <a:gd name="T6" fmla="*/ 111 w 222"/>
                <a:gd name="T7" fmla="*/ 178 h 178"/>
                <a:gd name="T8" fmla="*/ 0 w 222"/>
                <a:gd name="T9" fmla="*/ 106 h 178"/>
                <a:gd name="T10" fmla="*/ 0 w 222"/>
                <a:gd name="T11" fmla="*/ 0 h 178"/>
              </a:gdLst>
              <a:ahLst/>
              <a:cxnLst>
                <a:cxn ang="0">
                  <a:pos x="T0" y="T1"/>
                </a:cxn>
                <a:cxn ang="0">
                  <a:pos x="T2" y="T3"/>
                </a:cxn>
                <a:cxn ang="0">
                  <a:pos x="T4" y="T5"/>
                </a:cxn>
                <a:cxn ang="0">
                  <a:pos x="T6" y="T7"/>
                </a:cxn>
                <a:cxn ang="0">
                  <a:pos x="T8" y="T9"/>
                </a:cxn>
                <a:cxn ang="0">
                  <a:pos x="T10" y="T11"/>
                </a:cxn>
              </a:cxnLst>
              <a:rect l="0" t="0" r="r" b="b"/>
              <a:pathLst>
                <a:path w="222" h="178">
                  <a:moveTo>
                    <a:pt x="222" y="0"/>
                  </a:moveTo>
                  <a:lnTo>
                    <a:pt x="222" y="0"/>
                  </a:lnTo>
                  <a:lnTo>
                    <a:pt x="222" y="106"/>
                  </a:lnTo>
                  <a:lnTo>
                    <a:pt x="111" y="178"/>
                  </a:lnTo>
                  <a:lnTo>
                    <a:pt x="0" y="106"/>
                  </a:lnTo>
                  <a:lnTo>
                    <a:pt x="0" y="0"/>
                  </a:lnTo>
                </a:path>
              </a:pathLst>
            </a:custGeom>
            <a:noFill/>
            <a:ln w="190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7971" tIns="48986" rIns="97971" bIns="48986" numCol="1" anchor="t" anchorCtr="0" compatLnSpc="1">
              <a:prstTxWarp prst="textNoShape">
                <a:avLst/>
              </a:prstTxWarp>
            </a:bodyPr>
            <a:lstStyle/>
            <a:p>
              <a:pPr defTabSz="979688">
                <a:defRPr/>
              </a:pPr>
              <a:endParaRPr lang="en-US" sz="1929" kern="0" dirty="0">
                <a:solidFill>
                  <a:srgbClr val="FFFFFF"/>
                </a:solidFill>
                <a:latin typeface="Arial"/>
              </a:endParaRPr>
            </a:p>
          </p:txBody>
        </p:sp>
        <p:sp>
          <p:nvSpPr>
            <p:cNvPr id="44" name="Freeform 111">
              <a:extLst>
                <a:ext uri="{FF2B5EF4-FFF2-40B4-BE49-F238E27FC236}">
                  <a16:creationId xmlns:a16="http://schemas.microsoft.com/office/drawing/2014/main" id="{1C93433C-6D0F-8B97-167B-B3EFF19B8565}"/>
                </a:ext>
              </a:extLst>
            </p:cNvPr>
            <p:cNvSpPr>
              <a:spLocks/>
            </p:cNvSpPr>
            <p:nvPr/>
          </p:nvSpPr>
          <p:spPr bwMode="auto">
            <a:xfrm>
              <a:off x="7797800" y="4492625"/>
              <a:ext cx="211138" cy="131763"/>
            </a:xfrm>
            <a:custGeom>
              <a:avLst/>
              <a:gdLst>
                <a:gd name="T0" fmla="*/ 222 w 222"/>
                <a:gd name="T1" fmla="*/ 72 h 139"/>
                <a:gd name="T2" fmla="*/ 222 w 222"/>
                <a:gd name="T3" fmla="*/ 72 h 139"/>
                <a:gd name="T4" fmla="*/ 111 w 222"/>
                <a:gd name="T5" fmla="*/ 139 h 139"/>
                <a:gd name="T6" fmla="*/ 0 w 222"/>
                <a:gd name="T7" fmla="*/ 72 h 139"/>
                <a:gd name="T8" fmla="*/ 111 w 222"/>
                <a:gd name="T9" fmla="*/ 0 h 139"/>
                <a:gd name="T10" fmla="*/ 222 w 222"/>
                <a:gd name="T11" fmla="*/ 72 h 139"/>
                <a:gd name="T12" fmla="*/ 222 w 222"/>
                <a:gd name="T13" fmla="*/ 72 h 139"/>
              </a:gdLst>
              <a:ahLst/>
              <a:cxnLst>
                <a:cxn ang="0">
                  <a:pos x="T0" y="T1"/>
                </a:cxn>
                <a:cxn ang="0">
                  <a:pos x="T2" y="T3"/>
                </a:cxn>
                <a:cxn ang="0">
                  <a:pos x="T4" y="T5"/>
                </a:cxn>
                <a:cxn ang="0">
                  <a:pos x="T6" y="T7"/>
                </a:cxn>
                <a:cxn ang="0">
                  <a:pos x="T8" y="T9"/>
                </a:cxn>
                <a:cxn ang="0">
                  <a:pos x="T10" y="T11"/>
                </a:cxn>
                <a:cxn ang="0">
                  <a:pos x="T12" y="T13"/>
                </a:cxn>
              </a:cxnLst>
              <a:rect l="0" t="0" r="r" b="b"/>
              <a:pathLst>
                <a:path w="222" h="139">
                  <a:moveTo>
                    <a:pt x="222" y="72"/>
                  </a:moveTo>
                  <a:lnTo>
                    <a:pt x="222" y="72"/>
                  </a:lnTo>
                  <a:lnTo>
                    <a:pt x="111" y="139"/>
                  </a:lnTo>
                  <a:lnTo>
                    <a:pt x="0" y="72"/>
                  </a:lnTo>
                  <a:lnTo>
                    <a:pt x="111" y="0"/>
                  </a:lnTo>
                  <a:lnTo>
                    <a:pt x="222" y="72"/>
                  </a:lnTo>
                  <a:lnTo>
                    <a:pt x="222" y="72"/>
                  </a:lnTo>
                  <a:close/>
                </a:path>
              </a:pathLst>
            </a:custGeom>
            <a:noFill/>
            <a:ln w="190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7971" tIns="48986" rIns="97971" bIns="48986" numCol="1" anchor="t" anchorCtr="0" compatLnSpc="1">
              <a:prstTxWarp prst="textNoShape">
                <a:avLst/>
              </a:prstTxWarp>
            </a:bodyPr>
            <a:lstStyle/>
            <a:p>
              <a:pPr defTabSz="979688">
                <a:defRPr/>
              </a:pPr>
              <a:endParaRPr lang="en-US" sz="1929" kern="0" dirty="0">
                <a:solidFill>
                  <a:srgbClr val="FFFFFF"/>
                </a:solidFill>
                <a:latin typeface="Arial"/>
              </a:endParaRPr>
            </a:p>
          </p:txBody>
        </p:sp>
        <p:sp>
          <p:nvSpPr>
            <p:cNvPr id="45" name="Freeform 112">
              <a:extLst>
                <a:ext uri="{FF2B5EF4-FFF2-40B4-BE49-F238E27FC236}">
                  <a16:creationId xmlns:a16="http://schemas.microsoft.com/office/drawing/2014/main" id="{D9B42F9B-131B-6197-F218-C349BE03EB5E}"/>
                </a:ext>
              </a:extLst>
            </p:cNvPr>
            <p:cNvSpPr>
              <a:spLocks/>
            </p:cNvSpPr>
            <p:nvPr/>
          </p:nvSpPr>
          <p:spPr bwMode="auto">
            <a:xfrm>
              <a:off x="7902575" y="4624388"/>
              <a:ext cx="0" cy="106363"/>
            </a:xfrm>
            <a:custGeom>
              <a:avLst/>
              <a:gdLst>
                <a:gd name="T0" fmla="*/ 0 h 111"/>
                <a:gd name="T1" fmla="*/ 0 h 111"/>
                <a:gd name="T2" fmla="*/ 111 h 111"/>
              </a:gdLst>
              <a:ahLst/>
              <a:cxnLst>
                <a:cxn ang="0">
                  <a:pos x="0" y="T0"/>
                </a:cxn>
                <a:cxn ang="0">
                  <a:pos x="0" y="T1"/>
                </a:cxn>
                <a:cxn ang="0">
                  <a:pos x="0" y="T2"/>
                </a:cxn>
              </a:cxnLst>
              <a:rect l="0" t="0" r="r" b="b"/>
              <a:pathLst>
                <a:path h="111">
                  <a:moveTo>
                    <a:pt x="0" y="0"/>
                  </a:moveTo>
                  <a:lnTo>
                    <a:pt x="0" y="0"/>
                  </a:lnTo>
                  <a:lnTo>
                    <a:pt x="0" y="111"/>
                  </a:lnTo>
                </a:path>
              </a:pathLst>
            </a:custGeom>
            <a:noFill/>
            <a:ln w="190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7971" tIns="48986" rIns="97971" bIns="48986" numCol="1" anchor="t" anchorCtr="0" compatLnSpc="1">
              <a:prstTxWarp prst="textNoShape">
                <a:avLst/>
              </a:prstTxWarp>
            </a:bodyPr>
            <a:lstStyle/>
            <a:p>
              <a:pPr defTabSz="979688">
                <a:defRPr/>
              </a:pPr>
              <a:endParaRPr lang="en-US" sz="1929" kern="0" dirty="0">
                <a:solidFill>
                  <a:srgbClr val="FFFFFF"/>
                </a:solidFill>
                <a:latin typeface="Arial"/>
              </a:endParaRPr>
            </a:p>
          </p:txBody>
        </p:sp>
      </p:grpSp>
      <p:grpSp>
        <p:nvGrpSpPr>
          <p:cNvPr id="46" name="Group 45">
            <a:extLst>
              <a:ext uri="{FF2B5EF4-FFF2-40B4-BE49-F238E27FC236}">
                <a16:creationId xmlns:a16="http://schemas.microsoft.com/office/drawing/2014/main" id="{352A4CEE-40C8-DD11-BB04-AF69AE26F5C5}"/>
              </a:ext>
            </a:extLst>
          </p:cNvPr>
          <p:cNvGrpSpPr>
            <a:grpSpLocks noChangeAspect="1"/>
          </p:cNvGrpSpPr>
          <p:nvPr/>
        </p:nvGrpSpPr>
        <p:grpSpPr>
          <a:xfrm>
            <a:off x="9507048" y="3398314"/>
            <a:ext cx="775200" cy="707022"/>
            <a:chOff x="4229100" y="4306888"/>
            <a:chExt cx="487363" cy="444500"/>
          </a:xfrm>
        </p:grpSpPr>
        <p:sp>
          <p:nvSpPr>
            <p:cNvPr id="47" name="Freeform 10">
              <a:extLst>
                <a:ext uri="{FF2B5EF4-FFF2-40B4-BE49-F238E27FC236}">
                  <a16:creationId xmlns:a16="http://schemas.microsoft.com/office/drawing/2014/main" id="{C3940F78-D3C6-6D03-84A5-8DF1A184A64A}"/>
                </a:ext>
              </a:extLst>
            </p:cNvPr>
            <p:cNvSpPr>
              <a:spLocks/>
            </p:cNvSpPr>
            <p:nvPr/>
          </p:nvSpPr>
          <p:spPr bwMode="auto">
            <a:xfrm>
              <a:off x="4229100" y="4306888"/>
              <a:ext cx="403225" cy="338138"/>
            </a:xfrm>
            <a:custGeom>
              <a:avLst/>
              <a:gdLst>
                <a:gd name="T0" fmla="*/ 178 w 422"/>
                <a:gd name="T1" fmla="*/ 267 h 356"/>
                <a:gd name="T2" fmla="*/ 178 w 422"/>
                <a:gd name="T3" fmla="*/ 267 h 356"/>
                <a:gd name="T4" fmla="*/ 155 w 422"/>
                <a:gd name="T5" fmla="*/ 267 h 356"/>
                <a:gd name="T6" fmla="*/ 67 w 422"/>
                <a:gd name="T7" fmla="*/ 356 h 356"/>
                <a:gd name="T8" fmla="*/ 67 w 422"/>
                <a:gd name="T9" fmla="*/ 267 h 356"/>
                <a:gd name="T10" fmla="*/ 0 w 422"/>
                <a:gd name="T11" fmla="*/ 267 h 356"/>
                <a:gd name="T12" fmla="*/ 0 w 422"/>
                <a:gd name="T13" fmla="*/ 0 h 356"/>
                <a:gd name="T14" fmla="*/ 422 w 422"/>
                <a:gd name="T15" fmla="*/ 0 h 356"/>
                <a:gd name="T16" fmla="*/ 422 w 422"/>
                <a:gd name="T17" fmla="*/ 14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2" h="356">
                  <a:moveTo>
                    <a:pt x="178" y="267"/>
                  </a:moveTo>
                  <a:lnTo>
                    <a:pt x="178" y="267"/>
                  </a:lnTo>
                  <a:lnTo>
                    <a:pt x="155" y="267"/>
                  </a:lnTo>
                  <a:lnTo>
                    <a:pt x="67" y="356"/>
                  </a:lnTo>
                  <a:lnTo>
                    <a:pt x="67" y="267"/>
                  </a:lnTo>
                  <a:lnTo>
                    <a:pt x="0" y="267"/>
                  </a:lnTo>
                  <a:lnTo>
                    <a:pt x="0" y="0"/>
                  </a:lnTo>
                  <a:lnTo>
                    <a:pt x="422" y="0"/>
                  </a:lnTo>
                  <a:lnTo>
                    <a:pt x="422" y="145"/>
                  </a:lnTo>
                </a:path>
              </a:pathLst>
            </a:custGeom>
            <a:noFill/>
            <a:ln w="190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7971" tIns="48986" rIns="97971" bIns="48986" numCol="1" anchor="t" anchorCtr="0" compatLnSpc="1">
              <a:prstTxWarp prst="textNoShape">
                <a:avLst/>
              </a:prstTxWarp>
            </a:bodyPr>
            <a:lstStyle/>
            <a:p>
              <a:pPr defTabSz="834695">
                <a:defRPr/>
              </a:pPr>
              <a:endParaRPr lang="en-US" sz="1644" dirty="0">
                <a:solidFill>
                  <a:srgbClr val="FFFFFF"/>
                </a:solidFill>
                <a:latin typeface="Arial"/>
              </a:endParaRPr>
            </a:p>
          </p:txBody>
        </p:sp>
        <p:sp>
          <p:nvSpPr>
            <p:cNvPr id="48" name="Freeform 11">
              <a:extLst>
                <a:ext uri="{FF2B5EF4-FFF2-40B4-BE49-F238E27FC236}">
                  <a16:creationId xmlns:a16="http://schemas.microsoft.com/office/drawing/2014/main" id="{EFE8625E-E25D-988C-DB1C-1EB71275A42B}"/>
                </a:ext>
              </a:extLst>
            </p:cNvPr>
            <p:cNvSpPr>
              <a:spLocks/>
            </p:cNvSpPr>
            <p:nvPr/>
          </p:nvSpPr>
          <p:spPr bwMode="auto">
            <a:xfrm>
              <a:off x="4462463" y="4497388"/>
              <a:ext cx="254000" cy="254000"/>
            </a:xfrm>
            <a:custGeom>
              <a:avLst/>
              <a:gdLst>
                <a:gd name="T0" fmla="*/ 0 w 267"/>
                <a:gd name="T1" fmla="*/ 178 h 267"/>
                <a:gd name="T2" fmla="*/ 0 w 267"/>
                <a:gd name="T3" fmla="*/ 178 h 267"/>
                <a:gd name="T4" fmla="*/ 123 w 267"/>
                <a:gd name="T5" fmla="*/ 178 h 267"/>
                <a:gd name="T6" fmla="*/ 223 w 267"/>
                <a:gd name="T7" fmla="*/ 267 h 267"/>
                <a:gd name="T8" fmla="*/ 223 w 267"/>
                <a:gd name="T9" fmla="*/ 178 h 267"/>
                <a:gd name="T10" fmla="*/ 267 w 267"/>
                <a:gd name="T11" fmla="*/ 178 h 267"/>
                <a:gd name="T12" fmla="*/ 267 w 267"/>
                <a:gd name="T13" fmla="*/ 0 h 267"/>
                <a:gd name="T14" fmla="*/ 0 w 267"/>
                <a:gd name="T15" fmla="*/ 0 h 267"/>
                <a:gd name="T16" fmla="*/ 0 w 267"/>
                <a:gd name="T17" fmla="*/ 178 h 267"/>
                <a:gd name="T18" fmla="*/ 0 w 267"/>
                <a:gd name="T19" fmla="*/ 17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267">
                  <a:moveTo>
                    <a:pt x="0" y="178"/>
                  </a:moveTo>
                  <a:lnTo>
                    <a:pt x="0" y="178"/>
                  </a:lnTo>
                  <a:lnTo>
                    <a:pt x="123" y="178"/>
                  </a:lnTo>
                  <a:lnTo>
                    <a:pt x="223" y="267"/>
                  </a:lnTo>
                  <a:lnTo>
                    <a:pt x="223" y="178"/>
                  </a:lnTo>
                  <a:lnTo>
                    <a:pt x="267" y="178"/>
                  </a:lnTo>
                  <a:lnTo>
                    <a:pt x="267" y="0"/>
                  </a:lnTo>
                  <a:lnTo>
                    <a:pt x="0" y="0"/>
                  </a:lnTo>
                  <a:lnTo>
                    <a:pt x="0" y="178"/>
                  </a:lnTo>
                  <a:lnTo>
                    <a:pt x="0" y="178"/>
                  </a:lnTo>
                  <a:close/>
                </a:path>
              </a:pathLst>
            </a:cu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7971" tIns="48986" rIns="97971" bIns="48986" numCol="1" anchor="t" anchorCtr="0" compatLnSpc="1">
              <a:prstTxWarp prst="textNoShape">
                <a:avLst/>
              </a:prstTxWarp>
            </a:bodyPr>
            <a:lstStyle/>
            <a:p>
              <a:pPr defTabSz="834695">
                <a:defRPr/>
              </a:pPr>
              <a:endParaRPr lang="en-US" sz="1644" dirty="0">
                <a:solidFill>
                  <a:srgbClr val="FFFFFF"/>
                </a:solidFill>
                <a:latin typeface="Arial"/>
              </a:endParaRPr>
            </a:p>
          </p:txBody>
        </p:sp>
      </p:grpSp>
    </p:spTree>
    <p:extLst>
      <p:ext uri="{BB962C8B-B14F-4D97-AF65-F5344CB8AC3E}">
        <p14:creationId xmlns:p14="http://schemas.microsoft.com/office/powerpoint/2010/main" val="2701422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7475C-8C93-D68B-2291-5A17924E6C00}"/>
              </a:ext>
            </a:extLst>
          </p:cNvPr>
          <p:cNvSpPr>
            <a:spLocks noGrp="1"/>
          </p:cNvSpPr>
          <p:nvPr>
            <p:ph type="ctrTitle"/>
          </p:nvPr>
        </p:nvSpPr>
        <p:spPr>
          <a:xfrm>
            <a:off x="385113" y="4776068"/>
            <a:ext cx="5413707" cy="1661993"/>
          </a:xfrm>
        </p:spPr>
        <p:txBody>
          <a:bodyPr/>
          <a:lstStyle/>
          <a:p>
            <a:r>
              <a:rPr lang="en-US" dirty="0"/>
              <a:t>THANK </a:t>
            </a:r>
            <a:br>
              <a:rPr lang="en-US" dirty="0"/>
            </a:br>
            <a:r>
              <a:rPr lang="en-US" dirty="0"/>
              <a:t>YOU</a:t>
            </a:r>
          </a:p>
        </p:txBody>
      </p:sp>
      <p:sp>
        <p:nvSpPr>
          <p:cNvPr id="3" name="TextBox 2">
            <a:extLst>
              <a:ext uri="{FF2B5EF4-FFF2-40B4-BE49-F238E27FC236}">
                <a16:creationId xmlns:a16="http://schemas.microsoft.com/office/drawing/2014/main" id="{3CE9D90B-DEF6-81BA-FEE7-31B6412996AC}"/>
              </a:ext>
            </a:extLst>
          </p:cNvPr>
          <p:cNvSpPr txBox="1"/>
          <p:nvPr/>
        </p:nvSpPr>
        <p:spPr>
          <a:xfrm>
            <a:off x="9229946" y="5317407"/>
            <a:ext cx="3823804" cy="923330"/>
          </a:xfrm>
          <a:prstGeom prst="rect">
            <a:avLst/>
          </a:prstGeom>
          <a:noFill/>
        </p:spPr>
        <p:txBody>
          <a:bodyPr wrap="square" rtlCol="0">
            <a:spAutoFit/>
          </a:bodyPr>
          <a:lstStyle/>
          <a:p>
            <a:r>
              <a:rPr lang="en-US" dirty="0">
                <a:solidFill>
                  <a:schemeClr val="bg1"/>
                </a:solidFill>
              </a:rPr>
              <a:t>Anita Shah, Principal</a:t>
            </a:r>
          </a:p>
          <a:p>
            <a:r>
              <a:rPr lang="en-US" dirty="0">
                <a:solidFill>
                  <a:schemeClr val="bg1"/>
                </a:solidFill>
                <a:hlinkClick r:id="rId2"/>
              </a:rPr>
              <a:t>Anita.shah@bakertilly.com</a:t>
            </a:r>
            <a:endParaRPr lang="en-US" dirty="0">
              <a:solidFill>
                <a:schemeClr val="bg1"/>
              </a:solidFill>
            </a:endParaRPr>
          </a:p>
          <a:p>
            <a:r>
              <a:rPr lang="en-US" dirty="0">
                <a:solidFill>
                  <a:schemeClr val="bg1"/>
                </a:solidFill>
              </a:rPr>
              <a:t>(407) 967-0907</a:t>
            </a:r>
          </a:p>
        </p:txBody>
      </p:sp>
      <p:sp>
        <p:nvSpPr>
          <p:cNvPr id="4" name="Title 1">
            <a:extLst>
              <a:ext uri="{FF2B5EF4-FFF2-40B4-BE49-F238E27FC236}">
                <a16:creationId xmlns:a16="http://schemas.microsoft.com/office/drawing/2014/main" id="{7E7F958D-4862-92E6-5CC7-0404CF10974F}"/>
              </a:ext>
            </a:extLst>
          </p:cNvPr>
          <p:cNvSpPr txBox="1">
            <a:spLocks/>
          </p:cNvSpPr>
          <p:nvPr/>
        </p:nvSpPr>
        <p:spPr>
          <a:xfrm>
            <a:off x="1261110" y="1339589"/>
            <a:ext cx="9304020" cy="1828193"/>
          </a:xfrm>
          <a:prstGeom prst="rect">
            <a:avLst/>
          </a:prstGeom>
        </p:spPr>
        <p:txBody>
          <a:bodyPr vert="horz" wrap="square" lIns="0" tIns="0" rIns="0" bIns="0" rtlCol="0" anchor="b">
            <a:spAutoFit/>
          </a:bodyPr>
          <a:lstStyle>
            <a:lvl1pPr algn="l" defTabSz="914400" rtl="0" eaLnBrk="1" latinLnBrk="0" hangingPunct="1">
              <a:lnSpc>
                <a:spcPct val="90000"/>
              </a:lnSpc>
              <a:spcBef>
                <a:spcPct val="0"/>
              </a:spcBef>
              <a:buNone/>
              <a:defRPr sz="6000" kern="1200" spc="-100" baseline="0">
                <a:solidFill>
                  <a:schemeClr val="bg1"/>
                </a:solidFill>
                <a:latin typeface="Arial Black" panose="020B0A04020102020204" pitchFamily="34" charset="0"/>
                <a:ea typeface="+mj-ea"/>
                <a:cs typeface="+mj-cs"/>
              </a:defRPr>
            </a:lvl1pPr>
          </a:lstStyle>
          <a:p>
            <a:pPr algn="ctr"/>
            <a:r>
              <a:rPr lang="en-US" sz="6600" i="1" dirty="0"/>
              <a:t>It is our honor to serve you</a:t>
            </a:r>
          </a:p>
        </p:txBody>
      </p:sp>
    </p:spTree>
    <p:extLst>
      <p:ext uri="{BB962C8B-B14F-4D97-AF65-F5344CB8AC3E}">
        <p14:creationId xmlns:p14="http://schemas.microsoft.com/office/powerpoint/2010/main" val="846656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E8DCC33-A534-A3A7-05BE-8593CDA89BB3}"/>
              </a:ext>
            </a:extLst>
          </p:cNvPr>
          <p:cNvSpPr>
            <a:spLocks noGrp="1"/>
          </p:cNvSpPr>
          <p:nvPr>
            <p:ph type="sldNum" sz="quarter" idx="11"/>
          </p:nvPr>
        </p:nvSpPr>
        <p:spPr/>
        <p:txBody>
          <a:bodyPr/>
          <a:lstStyle/>
          <a:p>
            <a:pPr algn="r" defTabSz="834695">
              <a:defRPr/>
            </a:pPr>
            <a:fld id="{D80659BF-CB79-4A8E-8A5E-9707540CF6F7}" type="slidenum">
              <a:rPr lang="en-US" sz="750" b="1">
                <a:solidFill>
                  <a:srgbClr val="93A5A5">
                    <a:lumMod val="75000"/>
                  </a:srgbClr>
                </a:solidFill>
                <a:latin typeface="Arial"/>
                <a:cs typeface="Arial" panose="020B0604020202020204" pitchFamily="34" charset="0"/>
              </a:rPr>
              <a:pPr algn="r" defTabSz="834695">
                <a:defRPr/>
              </a:pPr>
              <a:t>2</a:t>
            </a:fld>
            <a:endParaRPr lang="en-US" sz="750" b="1">
              <a:solidFill>
                <a:srgbClr val="93A5A5">
                  <a:lumMod val="75000"/>
                </a:srgbClr>
              </a:solidFill>
              <a:latin typeface="Arial"/>
              <a:cs typeface="Arial" panose="020B0604020202020204" pitchFamily="34" charset="0"/>
            </a:endParaRPr>
          </a:p>
        </p:txBody>
      </p:sp>
      <p:sp>
        <p:nvSpPr>
          <p:cNvPr id="10" name="Content Placeholder 9">
            <a:extLst>
              <a:ext uri="{FF2B5EF4-FFF2-40B4-BE49-F238E27FC236}">
                <a16:creationId xmlns:a16="http://schemas.microsoft.com/office/drawing/2014/main" id="{F6356B86-7A2D-EA8E-E036-CECBA1B755C5}"/>
              </a:ext>
            </a:extLst>
          </p:cNvPr>
          <p:cNvSpPr>
            <a:spLocks noGrp="1"/>
          </p:cNvSpPr>
          <p:nvPr>
            <p:ph sz="quarter" idx="15"/>
          </p:nvPr>
        </p:nvSpPr>
        <p:spPr>
          <a:xfrm>
            <a:off x="377190" y="1722120"/>
            <a:ext cx="7738109" cy="4646022"/>
          </a:xfrm>
        </p:spPr>
        <p:txBody>
          <a:bodyPr>
            <a:normAutofit fontScale="92500" lnSpcReduction="20000"/>
          </a:bodyPr>
          <a:lstStyle/>
          <a:p>
            <a:pPr marL="174625" lvl="1" indent="0">
              <a:lnSpc>
                <a:spcPct val="120000"/>
              </a:lnSpc>
              <a:spcBef>
                <a:spcPts val="0"/>
              </a:spcBef>
              <a:buNone/>
            </a:pPr>
            <a:r>
              <a:rPr lang="en-US" sz="1800" dirty="0"/>
              <a:t>Moss Adams and Baker Tilly have joined forces in June 2025 to create the </a:t>
            </a:r>
            <a:r>
              <a:rPr lang="en-US" sz="1800" b="1" dirty="0"/>
              <a:t>sixth-largest CPA advisory firm in the country</a:t>
            </a:r>
            <a:r>
              <a:rPr lang="en-US" sz="1800" dirty="0"/>
              <a:t>, aimed at serving the specific needs of the middle market. Our combined firm offers:</a:t>
            </a:r>
          </a:p>
          <a:p>
            <a:pPr marL="174625" lvl="1" indent="0">
              <a:lnSpc>
                <a:spcPct val="100000"/>
              </a:lnSpc>
              <a:buNone/>
            </a:pPr>
            <a:endParaRPr lang="en-US" sz="1800" dirty="0"/>
          </a:p>
          <a:p>
            <a:pPr marL="1089025" lvl="3">
              <a:lnSpc>
                <a:spcPct val="100000"/>
              </a:lnSpc>
            </a:pPr>
            <a:r>
              <a:rPr lang="en-US" dirty="0"/>
              <a:t>Broader geographic reach</a:t>
            </a:r>
          </a:p>
          <a:p>
            <a:pPr marL="1089025" lvl="3">
              <a:lnSpc>
                <a:spcPct val="100000"/>
              </a:lnSpc>
            </a:pPr>
            <a:r>
              <a:rPr lang="en-US" dirty="0"/>
              <a:t>Greater depth across key industries</a:t>
            </a:r>
          </a:p>
          <a:p>
            <a:pPr marL="1089025" lvl="3">
              <a:lnSpc>
                <a:spcPct val="100000"/>
              </a:lnSpc>
            </a:pPr>
            <a:r>
              <a:rPr lang="en-US" dirty="0"/>
              <a:t>More comprehensive capabilities in advisory, tax, and assurance services</a:t>
            </a:r>
          </a:p>
          <a:p>
            <a:pPr marL="1089025" lvl="3">
              <a:lnSpc>
                <a:spcPct val="100000"/>
              </a:lnSpc>
            </a:pPr>
            <a:r>
              <a:rPr lang="en-US" dirty="0"/>
              <a:t>Stronger investment in innovation and talent</a:t>
            </a:r>
          </a:p>
          <a:p>
            <a:pPr marL="171450" lvl="3" indent="0">
              <a:lnSpc>
                <a:spcPct val="100000"/>
              </a:lnSpc>
              <a:buNone/>
            </a:pPr>
            <a:endParaRPr lang="en-US" dirty="0"/>
          </a:p>
          <a:p>
            <a:pPr marL="171450" lvl="3" indent="0">
              <a:lnSpc>
                <a:spcPct val="120000"/>
              </a:lnSpc>
              <a:spcBef>
                <a:spcPts val="0"/>
              </a:spcBef>
              <a:buNone/>
            </a:pPr>
            <a:r>
              <a:rPr lang="en-US" dirty="0"/>
              <a:t>Moss Adams CEO, Eric Miles, will be the new CEO of Baker Tilly effective January 1, 2026, maintaining our strong culture and values.</a:t>
            </a:r>
          </a:p>
          <a:p>
            <a:pPr lvl="2"/>
            <a:endParaRPr lang="en-US" sz="900" i="1" dirty="0"/>
          </a:p>
          <a:p>
            <a:pPr lvl="2"/>
            <a:endParaRPr lang="en-US" sz="900" i="1" dirty="0"/>
          </a:p>
          <a:p>
            <a:pPr marL="114300" lvl="2" indent="0">
              <a:lnSpc>
                <a:spcPct val="120000"/>
              </a:lnSpc>
              <a:spcBef>
                <a:spcPts val="0"/>
              </a:spcBef>
              <a:buNone/>
            </a:pPr>
            <a:r>
              <a:rPr lang="en-US" sz="1600" dirty="0">
                <a:effectLst/>
                <a:latin typeface="Calibri" panose="020F0502020204030204" pitchFamily="34" charset="0"/>
                <a:ea typeface="Calibri" panose="020F0502020204030204" pitchFamily="34" charset="0"/>
              </a:rPr>
              <a:t>Virc</a:t>
            </a:r>
            <a:r>
              <a:rPr lang="en-US" sz="1600" dirty="0">
                <a:latin typeface="Calibri" panose="020F0502020204030204" pitchFamily="34" charset="0"/>
                <a:ea typeface="Calibri" panose="020F0502020204030204" pitchFamily="34" charset="0"/>
              </a:rPr>
              <a:t>h</a:t>
            </a:r>
            <a:r>
              <a:rPr lang="en-US" sz="1600" dirty="0">
                <a:effectLst/>
                <a:latin typeface="Calibri" panose="020F0502020204030204" pitchFamily="34" charset="0"/>
                <a:ea typeface="Calibri" panose="020F0502020204030204" pitchFamily="34" charset="0"/>
              </a:rPr>
              <a:t>ow Krause &amp; Company, LLP is an affiliated entity of Baker Tilly US, LLP. Baker Tilly US, LLP and affiliates, and Baker Tilly Advisory Group, LP and its subsidiary entities provide professional services through an alternative practice structure in accordance with the AICPA Code of Professional Conduct and applicable laws, regulations and professional standards.</a:t>
            </a:r>
          </a:p>
          <a:p>
            <a:pPr marL="914400" lvl="2" indent="-739775">
              <a:buNone/>
            </a:pPr>
            <a:endParaRPr lang="en-US" sz="900" i="1" dirty="0"/>
          </a:p>
          <a:p>
            <a:pPr marL="914400" lvl="2" indent="-739775">
              <a:buNone/>
            </a:pPr>
            <a:r>
              <a:rPr lang="en-US" sz="900" i="1" dirty="0"/>
              <a:t>For more information about the combination, visit </a:t>
            </a:r>
            <a:r>
              <a:rPr lang="en-US" sz="900" i="1" dirty="0">
                <a:hlinkClick r:id="rId4"/>
              </a:rPr>
              <a:t>mossadams.com/moss-adams-and-baker-tilly-join-forces</a:t>
            </a:r>
            <a:r>
              <a:rPr lang="en-US" sz="900" i="1" dirty="0"/>
              <a:t>.</a:t>
            </a:r>
          </a:p>
          <a:p>
            <a:pPr lvl="2"/>
            <a:endParaRPr lang="en-US" dirty="0"/>
          </a:p>
          <a:p>
            <a:pPr marL="183692" lvl="2" indent="-183692"/>
            <a:endParaRPr lang="en-US" dirty="0"/>
          </a:p>
        </p:txBody>
      </p:sp>
      <p:sp>
        <p:nvSpPr>
          <p:cNvPr id="6" name="Title 5">
            <a:extLst>
              <a:ext uri="{FF2B5EF4-FFF2-40B4-BE49-F238E27FC236}">
                <a16:creationId xmlns:a16="http://schemas.microsoft.com/office/drawing/2014/main" id="{5BB471F8-4621-18DF-B5CE-ED98EA397FCC}"/>
              </a:ext>
            </a:extLst>
          </p:cNvPr>
          <p:cNvSpPr>
            <a:spLocks noGrp="1"/>
          </p:cNvSpPr>
          <p:nvPr>
            <p:ph type="title"/>
          </p:nvPr>
        </p:nvSpPr>
        <p:spPr/>
        <p:txBody>
          <a:bodyPr/>
          <a:lstStyle/>
          <a:p>
            <a:r>
              <a:rPr lang="en-US"/>
              <a:t>More than a Merger. A Multiplier.</a:t>
            </a:r>
          </a:p>
        </p:txBody>
      </p:sp>
      <p:pic>
        <p:nvPicPr>
          <p:cNvPr id="5" name="Picture 2" descr="Moss Adams and Baker Tilly Logos">
            <a:extLst>
              <a:ext uri="{FF2B5EF4-FFF2-40B4-BE49-F238E27FC236}">
                <a16:creationId xmlns:a16="http://schemas.microsoft.com/office/drawing/2014/main" id="{9CD7A34F-4F02-5ABE-5E7F-6947CBBA75FB}"/>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304369" y="1722120"/>
            <a:ext cx="3056359" cy="3667632"/>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descr="Image">
            <a:extLst>
              <a:ext uri="{FF2B5EF4-FFF2-40B4-BE49-F238E27FC236}">
                <a16:creationId xmlns:a16="http://schemas.microsoft.com/office/drawing/2014/main" id="{79AD4A15-AB76-3A43-E4AB-08DCA9830B5C}"/>
              </a:ext>
            </a:extLst>
          </p:cNvPr>
          <p:cNvPicPr>
            <a:picLocks noChangeAspect="1"/>
          </p:cNvPicPr>
          <p:nvPr/>
        </p:nvPicPr>
        <p:blipFill>
          <a:blip r:embed="rId6">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Tree>
    <p:custDataLst>
      <p:custData r:id="rId1"/>
      <p:custData r:id="rId2"/>
    </p:custDataLst>
    <p:extLst>
      <p:ext uri="{BB962C8B-B14F-4D97-AF65-F5344CB8AC3E}">
        <p14:creationId xmlns:p14="http://schemas.microsoft.com/office/powerpoint/2010/main" val="404120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9B127-6BAB-E67F-0EDC-506CC518BB08}"/>
              </a:ext>
            </a:extLst>
          </p:cNvPr>
          <p:cNvSpPr>
            <a:spLocks noGrp="1"/>
          </p:cNvSpPr>
          <p:nvPr>
            <p:ph type="title"/>
          </p:nvPr>
        </p:nvSpPr>
        <p:spPr/>
        <p:txBody>
          <a:bodyPr/>
          <a:lstStyle/>
          <a:p>
            <a:r>
              <a:rPr lang="en-US" dirty="0"/>
              <a:t>Scope of Audit Services</a:t>
            </a:r>
          </a:p>
        </p:txBody>
      </p:sp>
      <p:sp>
        <p:nvSpPr>
          <p:cNvPr id="4" name="Content Placeholder 3">
            <a:extLst>
              <a:ext uri="{FF2B5EF4-FFF2-40B4-BE49-F238E27FC236}">
                <a16:creationId xmlns:a16="http://schemas.microsoft.com/office/drawing/2014/main" id="{5F57D610-F18E-6796-0EBC-2E5A513CD443}"/>
              </a:ext>
            </a:extLst>
          </p:cNvPr>
          <p:cNvSpPr>
            <a:spLocks noGrp="1"/>
          </p:cNvSpPr>
          <p:nvPr>
            <p:ph sz="quarter" idx="14"/>
          </p:nvPr>
        </p:nvSpPr>
        <p:spPr>
          <a:xfrm>
            <a:off x="593520" y="1466789"/>
            <a:ext cx="11277495" cy="4579838"/>
          </a:xfrm>
        </p:spPr>
        <p:txBody>
          <a:bodyPr lIns="0">
            <a:normAutofit lnSpcReduction="10000"/>
          </a:bodyPr>
          <a:lstStyle/>
          <a:p>
            <a:pPr marL="0" indent="0">
              <a:lnSpc>
                <a:spcPct val="150000"/>
              </a:lnSpc>
              <a:spcBef>
                <a:spcPts val="0"/>
              </a:spcBef>
              <a:spcAft>
                <a:spcPts val="600"/>
              </a:spcAft>
              <a:buNone/>
            </a:pPr>
            <a:r>
              <a:rPr lang="en-US" sz="2800" dirty="0"/>
              <a:t>Financial Statements:</a:t>
            </a:r>
          </a:p>
          <a:p>
            <a:pPr marL="342900" indent="-342900">
              <a:lnSpc>
                <a:spcPct val="150000"/>
              </a:lnSpc>
              <a:spcBef>
                <a:spcPts val="0"/>
              </a:spcBef>
              <a:spcAft>
                <a:spcPts val="0"/>
              </a:spcAft>
              <a:buFont typeface="Arial" panose="020B0604020202020204" pitchFamily="34" charset="0"/>
              <a:buChar char="•"/>
            </a:pPr>
            <a:r>
              <a:rPr lang="en-US" sz="2800" dirty="0"/>
              <a:t>General Fund </a:t>
            </a:r>
          </a:p>
          <a:p>
            <a:pPr marL="342900" indent="-342900">
              <a:lnSpc>
                <a:spcPct val="150000"/>
              </a:lnSpc>
              <a:spcBef>
                <a:spcPts val="0"/>
              </a:spcBef>
              <a:spcAft>
                <a:spcPts val="0"/>
              </a:spcAft>
              <a:buFont typeface="Arial" panose="020B0604020202020204" pitchFamily="34" charset="0"/>
              <a:buChar char="•"/>
            </a:pPr>
            <a:r>
              <a:rPr lang="en-US" sz="2800" dirty="0"/>
              <a:t>Grants Fund </a:t>
            </a:r>
          </a:p>
          <a:p>
            <a:pPr marL="342900" indent="-342900">
              <a:lnSpc>
                <a:spcPct val="150000"/>
              </a:lnSpc>
              <a:spcBef>
                <a:spcPts val="0"/>
              </a:spcBef>
              <a:spcAft>
                <a:spcPts val="0"/>
              </a:spcAft>
              <a:buFont typeface="Arial" panose="020B0604020202020204" pitchFamily="34" charset="0"/>
              <a:buChar char="•"/>
            </a:pPr>
            <a:r>
              <a:rPr lang="en-US" sz="2800" dirty="0"/>
              <a:t>Grandview Oil</a:t>
            </a:r>
          </a:p>
          <a:p>
            <a:pPr marL="342900" indent="-342900">
              <a:lnSpc>
                <a:spcPct val="150000"/>
              </a:lnSpc>
              <a:spcBef>
                <a:spcPts val="0"/>
              </a:spcBef>
              <a:spcAft>
                <a:spcPts val="0"/>
              </a:spcAft>
              <a:buFont typeface="Arial" panose="020B0604020202020204" pitchFamily="34" charset="0"/>
              <a:buChar char="•"/>
            </a:pPr>
            <a:r>
              <a:rPr lang="en-US" sz="2800" dirty="0"/>
              <a:t>Farm Fund</a:t>
            </a:r>
          </a:p>
          <a:p>
            <a:pPr marL="342900" indent="-342900">
              <a:lnSpc>
                <a:spcPct val="150000"/>
              </a:lnSpc>
              <a:spcBef>
                <a:spcPts val="0"/>
              </a:spcBef>
              <a:spcAft>
                <a:spcPts val="0"/>
              </a:spcAft>
              <a:buFont typeface="Arial" panose="020B0604020202020204" pitchFamily="34" charset="0"/>
              <a:buChar char="•"/>
            </a:pPr>
            <a:r>
              <a:rPr lang="en-US" sz="2800" dirty="0"/>
              <a:t>Non-Major Enterprise Funds – Tribal House Rent, Grey Snow Sanitation, Bees, and </a:t>
            </a:r>
            <a:r>
              <a:rPr lang="en-US" sz="2800" dirty="0" err="1"/>
              <a:t>Rutana</a:t>
            </a:r>
            <a:r>
              <a:rPr lang="en-US" sz="2800" dirty="0"/>
              <a:t> Tires</a:t>
            </a:r>
            <a:endParaRPr lang="en-US" sz="2800" i="1" dirty="0">
              <a:latin typeface="+mn-lt"/>
            </a:endParaRPr>
          </a:p>
          <a:p>
            <a:pPr marL="0" indent="0">
              <a:buNone/>
            </a:pPr>
            <a:endParaRPr lang="en-US" dirty="0"/>
          </a:p>
        </p:txBody>
      </p:sp>
    </p:spTree>
    <p:extLst>
      <p:ext uri="{BB962C8B-B14F-4D97-AF65-F5344CB8AC3E}">
        <p14:creationId xmlns:p14="http://schemas.microsoft.com/office/powerpoint/2010/main" val="2707688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5"/>
            <p:extLst>
              <p:ext uri="{D42A27DB-BD31-4B8C-83A1-F6EECF244321}">
                <p14:modId xmlns:p14="http://schemas.microsoft.com/office/powerpoint/2010/main" val="2680692565"/>
              </p:ext>
            </p:extLst>
          </p:nvPr>
        </p:nvGraphicFramePr>
        <p:xfrm>
          <a:off x="707573" y="1504562"/>
          <a:ext cx="10885712" cy="4988963"/>
        </p:xfrm>
        <a:graphic>
          <a:graphicData uri="http://schemas.openxmlformats.org/drawingml/2006/table">
            <a:tbl>
              <a:tblPr firstRow="1" bandRow="1">
                <a:tableStyleId>{5C22544A-7EE6-4342-B048-85BDC9FD1C3A}</a:tableStyleId>
              </a:tblPr>
              <a:tblGrid>
                <a:gridCol w="3281264">
                  <a:extLst>
                    <a:ext uri="{9D8B030D-6E8A-4147-A177-3AD203B41FA5}">
                      <a16:colId xmlns:a16="http://schemas.microsoft.com/office/drawing/2014/main" val="1547019655"/>
                    </a:ext>
                  </a:extLst>
                </a:gridCol>
                <a:gridCol w="7604448">
                  <a:extLst>
                    <a:ext uri="{9D8B030D-6E8A-4147-A177-3AD203B41FA5}">
                      <a16:colId xmlns:a16="http://schemas.microsoft.com/office/drawing/2014/main" val="1238314712"/>
                    </a:ext>
                  </a:extLst>
                </a:gridCol>
              </a:tblGrid>
              <a:tr h="555171">
                <a:tc gridSpan="2">
                  <a:txBody>
                    <a:bodyPr/>
                    <a:lstStyle/>
                    <a:p>
                      <a:pPr algn="ctr"/>
                      <a:endParaRPr lang="en-US" sz="3000" dirty="0"/>
                    </a:p>
                  </a:txBody>
                  <a:tcPr marL="97971" marR="97971" marT="48986" marB="48986"/>
                </a:tc>
                <a:tc hMerge="1">
                  <a:txBody>
                    <a:bodyPr/>
                    <a:lstStyle/>
                    <a:p>
                      <a:endParaRPr lang="en-US" dirty="0"/>
                    </a:p>
                  </a:txBody>
                  <a:tcPr/>
                </a:tc>
                <a:extLst>
                  <a:ext uri="{0D108BD9-81ED-4DB2-BD59-A6C34878D82A}">
                    <a16:rowId xmlns:a16="http://schemas.microsoft.com/office/drawing/2014/main" val="4153723240"/>
                  </a:ext>
                </a:extLst>
              </a:tr>
              <a:tr h="992783">
                <a:tc>
                  <a:txBody>
                    <a:bodyPr/>
                    <a:lstStyle/>
                    <a:p>
                      <a:pPr marL="0" marR="0" lvl="0" indent="0" algn="l" defTabSz="884964" rtl="0" eaLnBrk="1" fontAlgn="auto" latinLnBrk="0" hangingPunct="1">
                        <a:lnSpc>
                          <a:spcPct val="100000"/>
                        </a:lnSpc>
                        <a:spcBef>
                          <a:spcPts val="0"/>
                        </a:spcBef>
                        <a:spcAft>
                          <a:spcPts val="0"/>
                        </a:spcAft>
                        <a:buClrTx/>
                        <a:buSzTx/>
                        <a:buFontTx/>
                        <a:buNone/>
                        <a:tabLst/>
                        <a:defRPr/>
                      </a:pPr>
                      <a:r>
                        <a:rPr lang="en-US" sz="1900" kern="1200" baseline="0" dirty="0">
                          <a:solidFill>
                            <a:schemeClr val="dk1"/>
                          </a:solidFill>
                          <a:latin typeface="+mn-lt"/>
                          <a:ea typeface="+mn-ea"/>
                          <a:cs typeface="+mn-cs"/>
                        </a:rPr>
                        <a:t>July 25</a:t>
                      </a:r>
                      <a:r>
                        <a:rPr lang="en-US" sz="1900" kern="1200" baseline="30000" dirty="0">
                          <a:solidFill>
                            <a:schemeClr val="dk1"/>
                          </a:solidFill>
                          <a:latin typeface="+mn-lt"/>
                          <a:ea typeface="+mn-ea"/>
                          <a:cs typeface="+mn-cs"/>
                        </a:rPr>
                        <a:t>th</a:t>
                      </a:r>
                      <a:r>
                        <a:rPr lang="en-US" sz="1900" kern="1200" baseline="0" dirty="0">
                          <a:solidFill>
                            <a:schemeClr val="dk1"/>
                          </a:solidFill>
                          <a:latin typeface="+mn-lt"/>
                          <a:ea typeface="+mn-ea"/>
                          <a:cs typeface="+mn-cs"/>
                        </a:rPr>
                        <a:t> </a:t>
                      </a:r>
                      <a:endParaRPr lang="en-US" sz="1900" kern="1200" dirty="0">
                        <a:solidFill>
                          <a:schemeClr val="dk1"/>
                        </a:solidFill>
                        <a:latin typeface="+mn-lt"/>
                        <a:ea typeface="+mn-ea"/>
                        <a:cs typeface="+mn-cs"/>
                      </a:endParaRPr>
                    </a:p>
                    <a:p>
                      <a:endParaRPr lang="en-US" sz="1900" dirty="0">
                        <a:solidFill>
                          <a:srgbClr val="FF0000"/>
                        </a:solidFill>
                      </a:endParaRPr>
                    </a:p>
                  </a:txBody>
                  <a:tcPr marL="97971" marR="97971" marT="48986" marB="48986"/>
                </a:tc>
                <a:tc>
                  <a:txBody>
                    <a:bodyPr/>
                    <a:lstStyle/>
                    <a:p>
                      <a:pPr marL="342900" marR="0" lvl="0" indent="-342900" algn="l" defTabSz="884964"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900" dirty="0"/>
                        <a:t>Received initial trial balances</a:t>
                      </a:r>
                    </a:p>
                  </a:txBody>
                  <a:tcPr marL="97971" marR="97971" marT="48986" marB="48986"/>
                </a:tc>
                <a:extLst>
                  <a:ext uri="{0D108BD9-81ED-4DB2-BD59-A6C34878D82A}">
                    <a16:rowId xmlns:a16="http://schemas.microsoft.com/office/drawing/2014/main" val="1390112427"/>
                  </a:ext>
                </a:extLst>
              </a:tr>
              <a:tr h="1720504">
                <a:tc>
                  <a:txBody>
                    <a:bodyPr/>
                    <a:lstStyle/>
                    <a:p>
                      <a:pPr marL="0" marR="0" lvl="0" indent="0" algn="l" defTabSz="884964" rtl="0" eaLnBrk="1" fontAlgn="auto" latinLnBrk="0" hangingPunct="1">
                        <a:lnSpc>
                          <a:spcPct val="100000"/>
                        </a:lnSpc>
                        <a:spcBef>
                          <a:spcPts val="0"/>
                        </a:spcBef>
                        <a:spcAft>
                          <a:spcPts val="0"/>
                        </a:spcAft>
                        <a:buClrTx/>
                        <a:buSzTx/>
                        <a:buFontTx/>
                        <a:buNone/>
                        <a:tabLst/>
                        <a:defRPr/>
                      </a:pPr>
                      <a:r>
                        <a:rPr lang="en-US" sz="1900" kern="1200" dirty="0">
                          <a:solidFill>
                            <a:schemeClr val="dk1"/>
                          </a:solidFill>
                          <a:latin typeface="+mn-lt"/>
                          <a:ea typeface="+mn-ea"/>
                          <a:cs typeface="+mn-cs"/>
                        </a:rPr>
                        <a:t>August, September, October </a:t>
                      </a:r>
                    </a:p>
                    <a:p>
                      <a:pPr marL="0" marR="0" lvl="0" indent="0" algn="l" defTabSz="884964" rtl="0" eaLnBrk="1" fontAlgn="auto" latinLnBrk="0" hangingPunct="1">
                        <a:lnSpc>
                          <a:spcPct val="100000"/>
                        </a:lnSpc>
                        <a:spcBef>
                          <a:spcPts val="0"/>
                        </a:spcBef>
                        <a:spcAft>
                          <a:spcPts val="0"/>
                        </a:spcAft>
                        <a:buClrTx/>
                        <a:buSzTx/>
                        <a:buFontTx/>
                        <a:buNone/>
                        <a:tabLst/>
                        <a:defRPr/>
                      </a:pPr>
                      <a:endParaRPr lang="en-US" sz="1900" kern="1200" dirty="0">
                        <a:solidFill>
                          <a:schemeClr val="dk1"/>
                        </a:solidFill>
                        <a:latin typeface="+mn-lt"/>
                        <a:ea typeface="+mn-ea"/>
                        <a:cs typeface="+mn-cs"/>
                      </a:endParaRPr>
                    </a:p>
                  </a:txBody>
                  <a:tcPr marL="97971" marR="97971" marT="48986" marB="48986"/>
                </a:tc>
                <a:tc>
                  <a:txBody>
                    <a:bodyPr/>
                    <a:lstStyle/>
                    <a:p>
                      <a:pPr marL="342900" indent="-342900">
                        <a:lnSpc>
                          <a:spcPct val="150000"/>
                        </a:lnSpc>
                        <a:spcAft>
                          <a:spcPts val="600"/>
                        </a:spcAft>
                        <a:buFont typeface="Arial" panose="020B0604020202020204" pitchFamily="34" charset="0"/>
                        <a:buChar char="•"/>
                      </a:pPr>
                      <a:r>
                        <a:rPr lang="en-US" sz="1900" kern="1200" dirty="0">
                          <a:solidFill>
                            <a:schemeClr val="dk1"/>
                          </a:solidFill>
                          <a:latin typeface="+mn-lt"/>
                          <a:ea typeface="+mn-ea"/>
                          <a:cs typeface="+mn-cs"/>
                        </a:rPr>
                        <a:t>Received multiple versions of the trial balances and significant revisions with adjusting entries</a:t>
                      </a:r>
                    </a:p>
                    <a:p>
                      <a:pPr marL="342900" indent="-342900">
                        <a:lnSpc>
                          <a:spcPct val="100000"/>
                        </a:lnSpc>
                        <a:buFont typeface="Arial" panose="020B0604020202020204" pitchFamily="34" charset="0"/>
                        <a:buChar char="•"/>
                      </a:pPr>
                      <a:r>
                        <a:rPr lang="en-US" sz="1900" b="0" dirty="0"/>
                        <a:t>Weekly meetings to follow up on pending items and follow-up questions</a:t>
                      </a:r>
                    </a:p>
                  </a:txBody>
                  <a:tcPr marL="97971" marR="97971" marT="48986" marB="48986"/>
                </a:tc>
                <a:extLst>
                  <a:ext uri="{0D108BD9-81ED-4DB2-BD59-A6C34878D82A}">
                    <a16:rowId xmlns:a16="http://schemas.microsoft.com/office/drawing/2014/main" val="2650137154"/>
                  </a:ext>
                </a:extLst>
              </a:tr>
              <a:tr h="1720504">
                <a:tc>
                  <a:txBody>
                    <a:bodyPr/>
                    <a:lstStyle/>
                    <a:p>
                      <a:endParaRPr lang="en-US" sz="1900" kern="1200" baseline="0" dirty="0">
                        <a:solidFill>
                          <a:schemeClr val="tx1"/>
                        </a:solidFill>
                        <a:latin typeface="+mn-lt"/>
                        <a:ea typeface="+mn-ea"/>
                        <a:cs typeface="+mn-cs"/>
                      </a:endParaRPr>
                    </a:p>
                    <a:p>
                      <a:r>
                        <a:rPr lang="en-US" sz="1900" kern="1200" baseline="0" dirty="0">
                          <a:solidFill>
                            <a:schemeClr val="tx1"/>
                          </a:solidFill>
                          <a:latin typeface="+mn-lt"/>
                          <a:ea typeface="+mn-ea"/>
                          <a:cs typeface="+mn-cs"/>
                        </a:rPr>
                        <a:t>October 16</a:t>
                      </a:r>
                      <a:r>
                        <a:rPr lang="en-US" sz="1900" kern="1200" baseline="30000" dirty="0">
                          <a:solidFill>
                            <a:schemeClr val="tx1"/>
                          </a:solidFill>
                          <a:latin typeface="+mn-lt"/>
                          <a:ea typeface="+mn-ea"/>
                          <a:cs typeface="+mn-cs"/>
                        </a:rPr>
                        <a:t>th</a:t>
                      </a:r>
                      <a:r>
                        <a:rPr lang="en-US" sz="1900" kern="1200" baseline="0" dirty="0">
                          <a:solidFill>
                            <a:schemeClr val="tx1"/>
                          </a:solidFill>
                          <a:latin typeface="+mn-lt"/>
                          <a:ea typeface="+mn-ea"/>
                          <a:cs typeface="+mn-cs"/>
                        </a:rPr>
                        <a:t> </a:t>
                      </a:r>
                      <a:endParaRPr lang="en-US" sz="1900" kern="1200" baseline="0" dirty="0">
                        <a:solidFill>
                          <a:schemeClr val="dk1"/>
                        </a:solidFill>
                        <a:latin typeface="+mn-lt"/>
                        <a:ea typeface="+mn-ea"/>
                        <a:cs typeface="+mn-cs"/>
                      </a:endParaRPr>
                    </a:p>
                  </a:txBody>
                  <a:tcPr marL="97971" marR="97971" marT="48986" marB="48986"/>
                </a:tc>
                <a:tc>
                  <a:txBody>
                    <a:bodyPr/>
                    <a:lstStyle/>
                    <a:p>
                      <a:pPr marL="342900" indent="-342900">
                        <a:lnSpc>
                          <a:spcPct val="100000"/>
                        </a:lnSpc>
                        <a:buFont typeface="Arial" panose="020B0604020202020204" pitchFamily="34" charset="0"/>
                        <a:buChar char="•"/>
                      </a:pPr>
                      <a:endParaRPr lang="en-US" sz="1900" b="0" dirty="0"/>
                    </a:p>
                    <a:p>
                      <a:pPr marL="342900" indent="-342900">
                        <a:lnSpc>
                          <a:spcPct val="100000"/>
                        </a:lnSpc>
                        <a:buFont typeface="Arial" panose="020B0604020202020204" pitchFamily="34" charset="0"/>
                        <a:buChar char="•"/>
                      </a:pPr>
                      <a:r>
                        <a:rPr lang="en-US" sz="1900" b="0" dirty="0"/>
                        <a:t>2023 audit was finalized</a:t>
                      </a:r>
                      <a:r>
                        <a:rPr lang="en-US" sz="1900" b="0" baseline="0" dirty="0"/>
                        <a:t> on October 16, 2025 </a:t>
                      </a:r>
                    </a:p>
                  </a:txBody>
                  <a:tcPr marL="97971" marR="97971" marT="48986" marB="48986"/>
                </a:tc>
                <a:extLst>
                  <a:ext uri="{0D108BD9-81ED-4DB2-BD59-A6C34878D82A}">
                    <a16:rowId xmlns:a16="http://schemas.microsoft.com/office/drawing/2014/main" val="4168880503"/>
                  </a:ext>
                </a:extLst>
              </a:tr>
            </a:tbl>
          </a:graphicData>
        </a:graphic>
      </p:graphicFrame>
      <p:sp>
        <p:nvSpPr>
          <p:cNvPr id="3" name="Title 2"/>
          <p:cNvSpPr>
            <a:spLocks noGrp="1"/>
          </p:cNvSpPr>
          <p:nvPr>
            <p:ph type="title"/>
          </p:nvPr>
        </p:nvSpPr>
        <p:spPr/>
        <p:txBody>
          <a:bodyPr>
            <a:normAutofit fontScale="90000"/>
          </a:bodyPr>
          <a:lstStyle/>
          <a:p>
            <a:r>
              <a:rPr lang="en-US" sz="4714" dirty="0"/>
              <a:t>Audit Timeline</a:t>
            </a:r>
            <a:endParaRPr lang="en-US" dirty="0"/>
          </a:p>
        </p:txBody>
      </p:sp>
      <p:sp>
        <p:nvSpPr>
          <p:cNvPr id="5" name="Slide Number Placeholder 4"/>
          <p:cNvSpPr>
            <a:spLocks noGrp="1"/>
          </p:cNvSpPr>
          <p:nvPr>
            <p:ph type="sldNum" sz="quarter" idx="17"/>
          </p:nvPr>
        </p:nvSpPr>
        <p:spPr/>
        <p:txBody>
          <a:bodyPr/>
          <a:lstStyle/>
          <a:p>
            <a:pPr defTabSz="834695">
              <a:defRPr/>
            </a:pPr>
            <a:fld id="{D80659BF-CB79-4A8E-8A5E-9707540CF6F7}" type="slidenum">
              <a:rPr lang="en-US" sz="1179" b="1">
                <a:solidFill>
                  <a:srgbClr val="93A5A5">
                    <a:lumMod val="75000"/>
                  </a:srgbClr>
                </a:solidFill>
                <a:latin typeface="Arial"/>
                <a:cs typeface="Arial" panose="020B0604020202020204" pitchFamily="34" charset="0"/>
              </a:rPr>
              <a:pPr defTabSz="834695">
                <a:defRPr/>
              </a:pPr>
              <a:t>4</a:t>
            </a:fld>
            <a:endParaRPr lang="en-US" sz="1179" b="1" dirty="0">
              <a:solidFill>
                <a:srgbClr val="93A5A5">
                  <a:lumMod val="75000"/>
                </a:srgbClr>
              </a:solidFill>
              <a:latin typeface="Arial"/>
              <a:cs typeface="Arial" panose="020B0604020202020204" pitchFamily="34" charset="0"/>
            </a:endParaRPr>
          </a:p>
        </p:txBody>
      </p:sp>
    </p:spTree>
    <p:extLst>
      <p:ext uri="{BB962C8B-B14F-4D97-AF65-F5344CB8AC3E}">
        <p14:creationId xmlns:p14="http://schemas.microsoft.com/office/powerpoint/2010/main" val="1412898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9F37FC3-3E83-E0D9-E998-F926BC292156}"/>
              </a:ext>
            </a:extLst>
          </p:cNvPr>
          <p:cNvSpPr>
            <a:spLocks noGrp="1"/>
          </p:cNvSpPr>
          <p:nvPr>
            <p:ph sz="quarter" idx="15"/>
          </p:nvPr>
        </p:nvSpPr>
        <p:spPr>
          <a:xfrm>
            <a:off x="664030" y="1642185"/>
            <a:ext cx="10820400" cy="4805266"/>
          </a:xfrm>
        </p:spPr>
        <p:txBody>
          <a:bodyPr>
            <a:noAutofit/>
          </a:bodyPr>
          <a:lstStyle/>
          <a:p>
            <a:pPr marL="0" indent="0">
              <a:lnSpc>
                <a:spcPct val="150000"/>
              </a:lnSpc>
              <a:spcAft>
                <a:spcPts val="600"/>
              </a:spcAft>
              <a:buNone/>
            </a:pPr>
            <a:r>
              <a:rPr lang="en-US" sz="2400" dirty="0"/>
              <a:t>Licensed by the States, regulated by federal and state governments and the AICPA (American Institute of Certified Public Accountants)</a:t>
            </a:r>
          </a:p>
          <a:p>
            <a:pPr marL="0" indent="0">
              <a:lnSpc>
                <a:spcPct val="150000"/>
              </a:lnSpc>
              <a:spcAft>
                <a:spcPts val="600"/>
              </a:spcAft>
              <a:buNone/>
            </a:pPr>
            <a:r>
              <a:rPr lang="en-US" sz="2400" dirty="0"/>
              <a:t>Independent, unbiased, nonpolitical</a:t>
            </a:r>
          </a:p>
          <a:p>
            <a:pPr marL="0" indent="0">
              <a:lnSpc>
                <a:spcPct val="150000"/>
              </a:lnSpc>
              <a:spcAft>
                <a:spcPts val="600"/>
              </a:spcAft>
              <a:buNone/>
            </a:pPr>
            <a:r>
              <a:rPr lang="en-US" sz="2400" dirty="0"/>
              <a:t>Responsibility to all users of the financial statements</a:t>
            </a:r>
          </a:p>
          <a:p>
            <a:pPr marL="0" indent="0">
              <a:lnSpc>
                <a:spcPct val="150000"/>
              </a:lnSpc>
              <a:spcAft>
                <a:spcPts val="600"/>
              </a:spcAft>
              <a:buNone/>
            </a:pPr>
            <a:r>
              <a:rPr lang="en-US" sz="2400" dirty="0"/>
              <a:t>Provide our opinion as to whether: </a:t>
            </a:r>
          </a:p>
          <a:p>
            <a:pPr>
              <a:lnSpc>
                <a:spcPct val="150000"/>
              </a:lnSpc>
              <a:spcAft>
                <a:spcPts val="600"/>
              </a:spcAft>
            </a:pPr>
            <a:r>
              <a:rPr lang="en-US" sz="1800" dirty="0"/>
              <a:t>The financial statements are “presented fairly”</a:t>
            </a:r>
          </a:p>
          <a:p>
            <a:pPr>
              <a:lnSpc>
                <a:spcPct val="150000"/>
              </a:lnSpc>
              <a:spcAft>
                <a:spcPts val="600"/>
              </a:spcAft>
            </a:pPr>
            <a:r>
              <a:rPr lang="en-US" sz="1800" dirty="0"/>
              <a:t>ITKN is in compliance with federal grant requirements for “major programs”</a:t>
            </a:r>
          </a:p>
          <a:p>
            <a:pPr marL="0" indent="0">
              <a:lnSpc>
                <a:spcPct val="150000"/>
              </a:lnSpc>
              <a:spcAft>
                <a:spcPts val="600"/>
              </a:spcAft>
              <a:buNone/>
            </a:pPr>
            <a:endParaRPr lang="en-US" sz="2400" dirty="0"/>
          </a:p>
        </p:txBody>
      </p:sp>
      <p:sp>
        <p:nvSpPr>
          <p:cNvPr id="2" name="Title 1">
            <a:extLst>
              <a:ext uri="{FF2B5EF4-FFF2-40B4-BE49-F238E27FC236}">
                <a16:creationId xmlns:a16="http://schemas.microsoft.com/office/drawing/2014/main" id="{52075D43-CB99-3ECB-80E7-BE2AB99AC370}"/>
              </a:ext>
            </a:extLst>
          </p:cNvPr>
          <p:cNvSpPr>
            <a:spLocks noGrp="1"/>
          </p:cNvSpPr>
          <p:nvPr>
            <p:ph type="title"/>
          </p:nvPr>
        </p:nvSpPr>
        <p:spPr>
          <a:xfrm>
            <a:off x="555171" y="489857"/>
            <a:ext cx="11417753" cy="794657"/>
          </a:xfrm>
        </p:spPr>
        <p:txBody>
          <a:bodyPr>
            <a:noAutofit/>
          </a:bodyPr>
          <a:lstStyle/>
          <a:p>
            <a:r>
              <a:rPr lang="en-US" sz="3200" dirty="0"/>
              <a:t>Role of the External Auditor in the Audit Process </a:t>
            </a:r>
            <a:endParaRPr lang="en-US" sz="1200" dirty="0">
              <a:solidFill>
                <a:srgbClr val="FF0000"/>
              </a:solidFill>
              <a:latin typeface="+mj-lt"/>
            </a:endParaRPr>
          </a:p>
        </p:txBody>
      </p:sp>
    </p:spTree>
    <p:extLst>
      <p:ext uri="{BB962C8B-B14F-4D97-AF65-F5344CB8AC3E}">
        <p14:creationId xmlns:p14="http://schemas.microsoft.com/office/powerpoint/2010/main" val="2656462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295103" y="489862"/>
            <a:ext cx="10063421" cy="734787"/>
          </a:xfrm>
        </p:spPr>
        <p:txBody>
          <a:bodyPr vert="horz" lIns="0" tIns="0" rIns="0" bIns="0" rtlCol="0" anchor="b">
            <a:normAutofit/>
          </a:bodyPr>
          <a:lstStyle/>
          <a:p>
            <a:pPr>
              <a:lnSpc>
                <a:spcPct val="90000"/>
              </a:lnSpc>
            </a:pPr>
            <a:r>
              <a:rPr lang="en-US" sz="2679" dirty="0"/>
              <a:t>Statement of Net Position </a:t>
            </a:r>
            <a:r>
              <a:rPr lang="en-US" sz="2679" i="1" dirty="0"/>
              <a:t>(in thousands)</a:t>
            </a:r>
          </a:p>
        </p:txBody>
      </p:sp>
      <p:sp>
        <p:nvSpPr>
          <p:cNvPr id="4" name="Slide Number Placeholder 3">
            <a:extLst>
              <a:ext uri="{FF2B5EF4-FFF2-40B4-BE49-F238E27FC236}">
                <a16:creationId xmlns:a16="http://schemas.microsoft.com/office/drawing/2014/main" id="{DB20A680-FF1E-3D74-BBEB-360A7E5A07E4}"/>
              </a:ext>
            </a:extLst>
          </p:cNvPr>
          <p:cNvSpPr>
            <a:spLocks noGrp="1"/>
          </p:cNvSpPr>
          <p:nvPr>
            <p:ph type="sldNum" sz="quarter" idx="11"/>
          </p:nvPr>
        </p:nvSpPr>
        <p:spPr/>
        <p:txBody>
          <a:bodyPr/>
          <a:lstStyle/>
          <a:p>
            <a:fld id="{D80659BF-CB79-4A8E-8A5E-9707540CF6F7}" type="slidenum">
              <a:rPr lang="en-US" smtClean="0"/>
              <a:pPr/>
              <a:t>6</a:t>
            </a:fld>
            <a:endParaRPr lang="en-US" dirty="0"/>
          </a:p>
        </p:txBody>
      </p:sp>
      <p:graphicFrame>
        <p:nvGraphicFramePr>
          <p:cNvPr id="7" name="Chart 6">
            <a:extLst>
              <a:ext uri="{FF2B5EF4-FFF2-40B4-BE49-F238E27FC236}">
                <a16:creationId xmlns:a16="http://schemas.microsoft.com/office/drawing/2014/main" id="{602CE3C3-CF91-01BB-CBA8-49AF9B0DCB36}"/>
              </a:ext>
            </a:extLst>
          </p:cNvPr>
          <p:cNvGraphicFramePr/>
          <p:nvPr>
            <p:extLst>
              <p:ext uri="{D42A27DB-BD31-4B8C-83A1-F6EECF244321}">
                <p14:modId xmlns:p14="http://schemas.microsoft.com/office/powerpoint/2010/main" val="1069523897"/>
              </p:ext>
            </p:extLst>
          </p:nvPr>
        </p:nvGraphicFramePr>
        <p:xfrm>
          <a:off x="1402004" y="1638492"/>
          <a:ext cx="9888951" cy="48985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2272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103" y="489862"/>
            <a:ext cx="10063421" cy="734787"/>
          </a:xfrm>
        </p:spPr>
        <p:txBody>
          <a:bodyPr vert="horz" lIns="0" tIns="0" rIns="0" bIns="0" rtlCol="0" anchor="b">
            <a:normAutofit/>
          </a:bodyPr>
          <a:lstStyle/>
          <a:p>
            <a:pPr>
              <a:lnSpc>
                <a:spcPct val="90000"/>
              </a:lnSpc>
            </a:pPr>
            <a:r>
              <a:rPr lang="en-US" sz="2679" dirty="0"/>
              <a:t>Statement of Activities </a:t>
            </a:r>
            <a:r>
              <a:rPr lang="en-US" sz="2679" i="1" dirty="0"/>
              <a:t>(in thousands)</a:t>
            </a:r>
          </a:p>
        </p:txBody>
      </p:sp>
      <p:sp>
        <p:nvSpPr>
          <p:cNvPr id="4" name="Slide Number Placeholder 3">
            <a:extLst>
              <a:ext uri="{FF2B5EF4-FFF2-40B4-BE49-F238E27FC236}">
                <a16:creationId xmlns:a16="http://schemas.microsoft.com/office/drawing/2014/main" id="{DB20A680-FF1E-3D74-BBEB-360A7E5A07E4}"/>
              </a:ext>
            </a:extLst>
          </p:cNvPr>
          <p:cNvSpPr>
            <a:spLocks noGrp="1"/>
          </p:cNvSpPr>
          <p:nvPr>
            <p:ph type="sldNum" sz="quarter" idx="11"/>
          </p:nvPr>
        </p:nvSpPr>
        <p:spPr/>
        <p:txBody>
          <a:bodyPr/>
          <a:lstStyle/>
          <a:p>
            <a:fld id="{D80659BF-CB79-4A8E-8A5E-9707540CF6F7}" type="slidenum">
              <a:rPr lang="en-US" smtClean="0"/>
              <a:pPr/>
              <a:t>7</a:t>
            </a:fld>
            <a:endParaRPr lang="en-US" dirty="0"/>
          </a:p>
        </p:txBody>
      </p:sp>
      <p:graphicFrame>
        <p:nvGraphicFramePr>
          <p:cNvPr id="7" name="Chart 6">
            <a:extLst>
              <a:ext uri="{FF2B5EF4-FFF2-40B4-BE49-F238E27FC236}">
                <a16:creationId xmlns:a16="http://schemas.microsoft.com/office/drawing/2014/main" id="{602CE3C3-CF91-01BB-CBA8-49AF9B0DCB36}"/>
              </a:ext>
            </a:extLst>
          </p:cNvPr>
          <p:cNvGraphicFramePr/>
          <p:nvPr>
            <p:extLst>
              <p:ext uri="{D42A27DB-BD31-4B8C-83A1-F6EECF244321}">
                <p14:modId xmlns:p14="http://schemas.microsoft.com/office/powerpoint/2010/main" val="175173569"/>
              </p:ext>
            </p:extLst>
          </p:nvPr>
        </p:nvGraphicFramePr>
        <p:xfrm>
          <a:off x="1402004" y="1638492"/>
          <a:ext cx="9888951" cy="48985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0845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103" y="489862"/>
            <a:ext cx="10063421" cy="734787"/>
          </a:xfrm>
        </p:spPr>
        <p:txBody>
          <a:bodyPr vert="horz" lIns="0" tIns="0" rIns="0" bIns="0" rtlCol="0" anchor="b">
            <a:normAutofit/>
          </a:bodyPr>
          <a:lstStyle/>
          <a:p>
            <a:pPr>
              <a:lnSpc>
                <a:spcPct val="90000"/>
              </a:lnSpc>
            </a:pPr>
            <a:r>
              <a:rPr lang="en-US" sz="2679" dirty="0"/>
              <a:t>Enterprises – Statement of Cash Flows </a:t>
            </a:r>
            <a:r>
              <a:rPr lang="en-US" sz="2679" i="1" dirty="0"/>
              <a:t>(in thousands)</a:t>
            </a:r>
          </a:p>
        </p:txBody>
      </p:sp>
      <p:sp>
        <p:nvSpPr>
          <p:cNvPr id="4" name="Slide Number Placeholder 3">
            <a:extLst>
              <a:ext uri="{FF2B5EF4-FFF2-40B4-BE49-F238E27FC236}">
                <a16:creationId xmlns:a16="http://schemas.microsoft.com/office/drawing/2014/main" id="{DB20A680-FF1E-3D74-BBEB-360A7E5A07E4}"/>
              </a:ext>
            </a:extLst>
          </p:cNvPr>
          <p:cNvSpPr>
            <a:spLocks noGrp="1"/>
          </p:cNvSpPr>
          <p:nvPr>
            <p:ph type="sldNum" sz="quarter" idx="11"/>
          </p:nvPr>
        </p:nvSpPr>
        <p:spPr/>
        <p:txBody>
          <a:bodyPr/>
          <a:lstStyle/>
          <a:p>
            <a:fld id="{D80659BF-CB79-4A8E-8A5E-9707540CF6F7}" type="slidenum">
              <a:rPr lang="en-US" smtClean="0"/>
              <a:pPr/>
              <a:t>8</a:t>
            </a:fld>
            <a:endParaRPr lang="en-US" dirty="0"/>
          </a:p>
        </p:txBody>
      </p:sp>
      <p:graphicFrame>
        <p:nvGraphicFramePr>
          <p:cNvPr id="7" name="Chart 6">
            <a:extLst>
              <a:ext uri="{FF2B5EF4-FFF2-40B4-BE49-F238E27FC236}">
                <a16:creationId xmlns:a16="http://schemas.microsoft.com/office/drawing/2014/main" id="{602CE3C3-CF91-01BB-CBA8-49AF9B0DCB36}"/>
              </a:ext>
            </a:extLst>
          </p:cNvPr>
          <p:cNvGraphicFramePr/>
          <p:nvPr>
            <p:extLst>
              <p:ext uri="{D42A27DB-BD31-4B8C-83A1-F6EECF244321}">
                <p14:modId xmlns:p14="http://schemas.microsoft.com/office/powerpoint/2010/main" val="3466996300"/>
              </p:ext>
            </p:extLst>
          </p:nvPr>
        </p:nvGraphicFramePr>
        <p:xfrm>
          <a:off x="1239581" y="1696357"/>
          <a:ext cx="10063421" cy="46717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641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D69AD-27B1-63F1-69F1-C4C51A8AA724}"/>
              </a:ext>
            </a:extLst>
          </p:cNvPr>
          <p:cNvSpPr>
            <a:spLocks noGrp="1"/>
          </p:cNvSpPr>
          <p:nvPr>
            <p:ph type="title"/>
          </p:nvPr>
        </p:nvSpPr>
        <p:spPr>
          <a:xfrm>
            <a:off x="456360" y="691228"/>
            <a:ext cx="11277496" cy="535531"/>
          </a:xfrm>
        </p:spPr>
        <p:txBody>
          <a:bodyPr anchor="b"/>
          <a:lstStyle/>
          <a:p>
            <a:r>
              <a:rPr lang="en-US" dirty="0"/>
              <a:t>Single Audit Results</a:t>
            </a:r>
          </a:p>
        </p:txBody>
      </p:sp>
      <p:sp>
        <p:nvSpPr>
          <p:cNvPr id="4" name="Content Placeholder 3">
            <a:extLst>
              <a:ext uri="{FF2B5EF4-FFF2-40B4-BE49-F238E27FC236}">
                <a16:creationId xmlns:a16="http://schemas.microsoft.com/office/drawing/2014/main" id="{1079AFC6-AC8C-72EB-4E21-1A8C4517C4FD}"/>
              </a:ext>
            </a:extLst>
          </p:cNvPr>
          <p:cNvSpPr>
            <a:spLocks noGrp="1"/>
          </p:cNvSpPr>
          <p:nvPr>
            <p:ph sz="quarter" idx="14"/>
          </p:nvPr>
        </p:nvSpPr>
        <p:spPr>
          <a:xfrm>
            <a:off x="5339644" y="1683959"/>
            <a:ext cx="6394211" cy="4579838"/>
          </a:xfrm>
          <a:solidFill>
            <a:schemeClr val="bg1"/>
          </a:solidFill>
          <a:ln w="38100">
            <a:solidFill>
              <a:schemeClr val="accent1"/>
            </a:solidFill>
          </a:ln>
        </p:spPr>
        <p:txBody>
          <a:bodyPr>
            <a:normAutofit/>
          </a:bodyPr>
          <a:lstStyle/>
          <a:p>
            <a:pPr marL="0" indent="0">
              <a:lnSpc>
                <a:spcPct val="100000"/>
              </a:lnSpc>
              <a:buNone/>
            </a:pPr>
            <a:endParaRPr lang="en-US" sz="2000" dirty="0"/>
          </a:p>
          <a:p>
            <a:pPr marL="0" indent="0">
              <a:lnSpc>
                <a:spcPct val="100000"/>
              </a:lnSpc>
              <a:buNone/>
            </a:pPr>
            <a:r>
              <a:rPr lang="en-US" sz="2000" dirty="0"/>
              <a:t>Total federal awards expended – $15,744,226</a:t>
            </a:r>
          </a:p>
          <a:p>
            <a:pPr marL="0" indent="0">
              <a:lnSpc>
                <a:spcPct val="100000"/>
              </a:lnSpc>
              <a:buNone/>
            </a:pPr>
            <a:endParaRPr lang="en-US" sz="2000" dirty="0"/>
          </a:p>
          <a:p>
            <a:pPr marL="0" indent="0">
              <a:lnSpc>
                <a:spcPct val="100000"/>
              </a:lnSpc>
              <a:buNone/>
            </a:pPr>
            <a:endParaRPr lang="en-US" sz="2000" dirty="0"/>
          </a:p>
          <a:p>
            <a:pPr marL="0" indent="0">
              <a:lnSpc>
                <a:spcPct val="100000"/>
              </a:lnSpc>
              <a:buNone/>
            </a:pPr>
            <a:r>
              <a:rPr lang="en-US" sz="2000" dirty="0"/>
              <a:t>15.033 – Road Maintenance Indian Roads</a:t>
            </a:r>
          </a:p>
          <a:p>
            <a:pPr marL="0" indent="0">
              <a:lnSpc>
                <a:spcPct val="100000"/>
              </a:lnSpc>
              <a:buNone/>
            </a:pPr>
            <a:r>
              <a:rPr lang="en-US" sz="2000" dirty="0"/>
              <a:t>20.205 – Highway Planning and Construction</a:t>
            </a:r>
          </a:p>
          <a:p>
            <a:pPr marL="0" indent="0">
              <a:lnSpc>
                <a:spcPct val="100000"/>
              </a:lnSpc>
              <a:buNone/>
            </a:pPr>
            <a:r>
              <a:rPr lang="en-US" sz="2000" dirty="0"/>
              <a:t>21.027 – COVID-19 ARPA State and Local Fiscal Recovery Funds </a:t>
            </a:r>
          </a:p>
          <a:p>
            <a:pPr marL="0" indent="0">
              <a:lnSpc>
                <a:spcPct val="100000"/>
              </a:lnSpc>
              <a:buNone/>
            </a:pPr>
            <a:endParaRPr lang="en-US" sz="2000" dirty="0"/>
          </a:p>
          <a:p>
            <a:pPr marL="0" indent="0">
              <a:lnSpc>
                <a:spcPct val="100000"/>
              </a:lnSpc>
              <a:buNone/>
            </a:pPr>
            <a:endParaRPr lang="en-US" sz="2000" dirty="0"/>
          </a:p>
        </p:txBody>
      </p:sp>
      <p:sp>
        <p:nvSpPr>
          <p:cNvPr id="5" name="Rectangle 4">
            <a:extLst>
              <a:ext uri="{FF2B5EF4-FFF2-40B4-BE49-F238E27FC236}">
                <a16:creationId xmlns:a16="http://schemas.microsoft.com/office/drawing/2014/main" id="{F43C4139-9263-0097-7373-A9FCE53F4D21}"/>
              </a:ext>
            </a:extLst>
          </p:cNvPr>
          <p:cNvSpPr/>
          <p:nvPr/>
        </p:nvSpPr>
        <p:spPr>
          <a:xfrm>
            <a:off x="456360" y="1585628"/>
            <a:ext cx="4572000" cy="4581144"/>
          </a:xfrm>
          <a:prstGeom prst="rect">
            <a:avLst/>
          </a:prstGeom>
          <a:solidFill>
            <a:srgbClr val="C5F9E9"/>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182880" rtlCol="0" anchor="t"/>
          <a:lstStyle/>
          <a:p>
            <a:pPr>
              <a:spcBef>
                <a:spcPts val="1000"/>
              </a:spcBef>
            </a:pPr>
            <a:r>
              <a:rPr lang="en-US" sz="1600" b="1" dirty="0">
                <a:solidFill>
                  <a:schemeClr val="tx1"/>
                </a:solidFill>
              </a:rPr>
              <a:t>Identification of Major Federal Programs and Type of Auditors Report Issued on Compliance for Each Major Program</a:t>
            </a:r>
            <a:endParaRPr lang="en-US" sz="1600" b="1" i="1" dirty="0">
              <a:solidFill>
                <a:schemeClr val="tx1"/>
              </a:solidFill>
            </a:endParaRPr>
          </a:p>
        </p:txBody>
      </p:sp>
      <p:cxnSp>
        <p:nvCxnSpPr>
          <p:cNvPr id="6" name="Connector: Elbow 5">
            <a:extLst>
              <a:ext uri="{FF2B5EF4-FFF2-40B4-BE49-F238E27FC236}">
                <a16:creationId xmlns:a16="http://schemas.microsoft.com/office/drawing/2014/main" id="{06E57BA8-68E9-D0F5-461C-18A666D91F0A}"/>
              </a:ext>
            </a:extLst>
          </p:cNvPr>
          <p:cNvCxnSpPr>
            <a:stCxn id="5" idx="3"/>
            <a:endCxn id="4" idx="1"/>
          </p:cNvCxnSpPr>
          <p:nvPr/>
        </p:nvCxnSpPr>
        <p:spPr>
          <a:xfrm>
            <a:off x="5028360" y="3876200"/>
            <a:ext cx="311284" cy="97678"/>
          </a:xfrm>
          <a:prstGeom prst="bentConnector3">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8172648"/>
      </p:ext>
    </p:extLst>
  </p:cSld>
  <p:clrMapOvr>
    <a:masterClrMapping/>
  </p:clrMapOvr>
</p:sld>
</file>

<file path=ppt/theme/theme1.xml><?xml version="1.0" encoding="utf-8"?>
<a:theme xmlns:a="http://schemas.openxmlformats.org/drawingml/2006/main" name="Baker Tilly Basic Deck">
  <a:themeElements>
    <a:clrScheme name="Baker Tilly Brand Evolution">
      <a:dk1>
        <a:srgbClr val="2B303A"/>
      </a:dk1>
      <a:lt1>
        <a:srgbClr val="FFFFFF"/>
      </a:lt1>
      <a:dk2>
        <a:srgbClr val="000000"/>
      </a:dk2>
      <a:lt2>
        <a:srgbClr val="E2E3E3"/>
      </a:lt2>
      <a:accent1>
        <a:srgbClr val="00BAB3"/>
      </a:accent1>
      <a:accent2>
        <a:srgbClr val="F15B5C"/>
      </a:accent2>
      <a:accent3>
        <a:srgbClr val="612638"/>
      </a:accent3>
      <a:accent4>
        <a:srgbClr val="F2BF3B"/>
      </a:accent4>
      <a:accent5>
        <a:srgbClr val="4AC2E3"/>
      </a:accent5>
      <a:accent6>
        <a:srgbClr val="6E5CA3"/>
      </a:accent6>
      <a:hlink>
        <a:srgbClr val="FF6C54"/>
      </a:hlink>
      <a:folHlink>
        <a:srgbClr val="B9F1E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ker Tilly Full Deck">
  <a:themeElements>
    <a:clrScheme name="Baker Tilly Brand Evolution">
      <a:dk1>
        <a:srgbClr val="2B303A"/>
      </a:dk1>
      <a:lt1>
        <a:srgbClr val="FFFFFF"/>
      </a:lt1>
      <a:dk2>
        <a:srgbClr val="000000"/>
      </a:dk2>
      <a:lt2>
        <a:srgbClr val="E2E3E3"/>
      </a:lt2>
      <a:accent1>
        <a:srgbClr val="00BAB3"/>
      </a:accent1>
      <a:accent2>
        <a:srgbClr val="F15B5C"/>
      </a:accent2>
      <a:accent3>
        <a:srgbClr val="612638"/>
      </a:accent3>
      <a:accent4>
        <a:srgbClr val="F2BF3B"/>
      </a:accent4>
      <a:accent5>
        <a:srgbClr val="4AC2E3"/>
      </a:accent5>
      <a:accent6>
        <a:srgbClr val="6E5CA3"/>
      </a:accent6>
      <a:hlink>
        <a:srgbClr val="FF6C54"/>
      </a:hlink>
      <a:folHlink>
        <a:srgbClr val="B9F1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498F60D-6896-4F6F-89B1-B25204AD0848}" vid="{908A0932-72E2-4A59-962A-6DA118F6394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TemplafySlideTemplateConfiguration><![CDATA[{"slideVersion":1,"isValidatorEnabled":false,"isLocked":false,"elementsMetadata":[],"slideId":"1167293600029736960","enableDocumentContentUpdater":false,"version":"2.0"}]]></TemplafySlideTemplateConfiguration>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813DB257C180574C941AE7453E2C18ED" ma:contentTypeVersion="3" ma:contentTypeDescription="Create a new document." ma:contentTypeScope="" ma:versionID="0f54c748e2674360028a1243d798a164">
  <xsd:schema xmlns:xsd="http://www.w3.org/2001/XMLSchema" xmlns:xs="http://www.w3.org/2001/XMLSchema" xmlns:p="http://schemas.microsoft.com/office/2006/metadata/properties" xmlns:ns2="15bcd1c2-d3c3-4ff9-bfcd-fbae41a0e3fc" targetNamespace="http://schemas.microsoft.com/office/2006/metadata/properties" ma:root="true" ma:fieldsID="dcb8d49a0873744b4104d69556a50911" ns2:_="">
    <xsd:import namespace="15bcd1c2-d3c3-4ff9-bfcd-fbae41a0e3fc"/>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bcd1c2-d3c3-4ff9-bfcd-fbae41a0e3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TemplafySlideFormConfiguration><![CDATA[{"formFields":[],"formDataEntries":[]}]]></TemplafySlideFormConfiguration>
</file>

<file path=customXml/itemProps1.xml><?xml version="1.0" encoding="utf-8"?>
<ds:datastoreItem xmlns:ds="http://schemas.openxmlformats.org/officeDocument/2006/customXml" ds:itemID="{9C681113-880C-437B-B168-9CCB6B2EC1E7}">
  <ds:schemaRefs>
    <ds:schemaRef ds:uri="b0e81845-670d-4de8-ad78-cb98379e2048"/>
    <ds:schemaRef ds:uri="http://purl.org/dc/elements/1.1/"/>
    <ds:schemaRef ds:uri="http://schemas.openxmlformats.org/package/2006/metadata/core-properties"/>
    <ds:schemaRef ds:uri="http://purl.org/dc/terms/"/>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b5035f2c-d61c-43f5-90ae-d71a331f4046"/>
    <ds:schemaRef ds:uri="http://purl.org/dc/dcmitype/"/>
  </ds:schemaRefs>
</ds:datastoreItem>
</file>

<file path=customXml/itemProps2.xml><?xml version="1.0" encoding="utf-8"?>
<ds:datastoreItem xmlns:ds="http://schemas.openxmlformats.org/officeDocument/2006/customXml" ds:itemID="{A788F27F-2D98-4038-8FCE-B64CDA64557E}">
  <ds:schemaRefs/>
</ds:datastoreItem>
</file>

<file path=customXml/itemProps3.xml><?xml version="1.0" encoding="utf-8"?>
<ds:datastoreItem xmlns:ds="http://schemas.openxmlformats.org/officeDocument/2006/customXml" ds:itemID="{7F3C4105-9F41-4B89-9F19-39D6883B4963}">
  <ds:schemaRefs>
    <ds:schemaRef ds:uri="http://schemas.microsoft.com/sharepoint/v3/contenttype/forms"/>
  </ds:schemaRefs>
</ds:datastoreItem>
</file>

<file path=customXml/itemProps4.xml><?xml version="1.0" encoding="utf-8"?>
<ds:datastoreItem xmlns:ds="http://schemas.openxmlformats.org/officeDocument/2006/customXml" ds:itemID="{8E2BADA0-5C67-4547-8EA3-63A7BC8FA9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bcd1c2-d3c3-4ff9-bfcd-fbae41a0e3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A94C8ECA-89C0-4AF0-B858-DB9B1A5437A5}">
  <ds:schemaRefs/>
</ds:datastoreItem>
</file>

<file path=docProps/app.xml><?xml version="1.0" encoding="utf-8"?>
<Properties xmlns="http://schemas.openxmlformats.org/officeDocument/2006/extended-properties" xmlns:vt="http://schemas.openxmlformats.org/officeDocument/2006/docPropsVTypes">
  <Template>Office Theme</Template>
  <TotalTime>1649</TotalTime>
  <Words>657</Words>
  <Application>Microsoft Office PowerPoint</Application>
  <PresentationFormat>Widescreen</PresentationFormat>
  <Paragraphs>101</Paragraphs>
  <Slides>12</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Arial Black</vt:lpstr>
      <vt:lpstr>Calibri</vt:lpstr>
      <vt:lpstr>Helvetica</vt:lpstr>
      <vt:lpstr>Wingdings</vt:lpstr>
      <vt:lpstr>Baker Tilly Basic Deck</vt:lpstr>
      <vt:lpstr>Baker Tilly Full Deck</vt:lpstr>
      <vt:lpstr>Iowa Tribe of Kansas &amp; Nebraska </vt:lpstr>
      <vt:lpstr>More than a Merger. A Multiplier.</vt:lpstr>
      <vt:lpstr>Scope of Audit Services</vt:lpstr>
      <vt:lpstr>Audit Timeline</vt:lpstr>
      <vt:lpstr>Role of the External Auditor in the Audit Process </vt:lpstr>
      <vt:lpstr>Statement of Net Position (in thousands)</vt:lpstr>
      <vt:lpstr>Statement of Activities (in thousands)</vt:lpstr>
      <vt:lpstr>Enterprises – Statement of Cash Flows (in thousands)</vt:lpstr>
      <vt:lpstr>Single Audit Results</vt:lpstr>
      <vt:lpstr>Next Steps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Samosky, Jane</dc:creator>
  <cp:lastModifiedBy>Anita Shah</cp:lastModifiedBy>
  <cp:revision>102</cp:revision>
  <dcterms:created xsi:type="dcterms:W3CDTF">2022-05-23T15:21:51Z</dcterms:created>
  <dcterms:modified xsi:type="dcterms:W3CDTF">2025-10-13T16:05:51Z</dcterms:modified>
</cp:coreProperties>
</file>

<file path=docProps/custom.xml><?xml version="1.0" encoding="utf-8"?>
<op:Properties xmlns:vt="http://schemas.openxmlformats.org/officeDocument/2006/docPropsVTypes" xmlns:op="http://schemas.openxmlformats.org/officeDocument/2006/custom-properties">
  <op:property fmtid="{D5CDD505-2E9C-101B-9397-08002B2CF9AE}" pid="2" name="ContentTypeId">
    <vt:lpwstr>0x010100813DB257C180574C941AE7453E2C18ED</vt:lpwstr>
  </op:property>
  <op:property fmtid="{D5CDD505-2E9C-101B-9397-08002B2CF9AE}" pid="3" name="MediaServiceImageTags">
    <vt:lpwstr/>
  </op:property>
  <op:property fmtid="{D5CDD505-2E9C-101B-9397-08002B2CF9AE}" pid="4" name="Industry">
    <vt:lpwstr/>
  </op:property>
  <op:property fmtid="{D5CDD505-2E9C-101B-9397-08002B2CF9AE}" pid="5" name="Service">
    <vt:lpwstr/>
  </op:property>
  <op:property fmtid="{D5CDD505-2E9C-101B-9397-08002B2CF9AE}" pid="6" name="Document Type">
    <vt:lpwstr/>
  </op:property>
  <op:property fmtid="{D5CDD505-2E9C-101B-9397-08002B2CF9AE}" pid="7" name="Order">
    <vt:lpwstr>71100.0000000000</vt:lpwstr>
  </op:property>
  <op:property fmtid="{D5CDD505-2E9C-101B-9397-08002B2CF9AE}" pid="8" name="xd_ProgID">
    <vt:lpwstr/>
  </op:property>
  <op:property fmtid="{D5CDD505-2E9C-101B-9397-08002B2CF9AE}" pid="9" name="ComplianceAssetId">
    <vt:lpwstr/>
  </op:property>
  <op:property fmtid="{D5CDD505-2E9C-101B-9397-08002B2CF9AE}" pid="10" name="TemplateUrl">
    <vt:lpwstr/>
  </op:property>
  <op:property fmtid="{D5CDD505-2E9C-101B-9397-08002B2CF9AE}" pid="11" name="_ExtendedDescription">
    <vt:lpwstr/>
  </op:property>
  <op:property fmtid="{D5CDD505-2E9C-101B-9397-08002B2CF9AE}" pid="12" name="TriggerFlowInfo">
    <vt:lpwstr/>
  </op:property>
  <op:property fmtid="{D5CDD505-2E9C-101B-9397-08002B2CF9AE}" pid="13" name="xd_Signature">
    <vt:lpwstr/>
  </op:property>
  <op:property fmtid="{D5CDD505-2E9C-101B-9397-08002B2CF9AE}" pid="14" name="tabName">
    <vt:lpwstr>Presentations</vt:lpwstr>
  </op:property>
  <op:property fmtid="{D5CDD505-2E9C-101B-9397-08002B2CF9AE}" pid="15" name="tabIndex">
    <vt:lpwstr>02</vt:lpwstr>
  </op:property>
  <op:property fmtid="{D5CDD505-2E9C-101B-9397-08002B2CF9AE}" pid="16" name="workpaperIndex">
    <vt:lpwstr/>
  </op:property>
</op:Properties>
</file>